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9" r:id="rId2"/>
    <p:sldId id="281" r:id="rId3"/>
    <p:sldId id="282" r:id="rId4"/>
    <p:sldId id="288" r:id="rId5"/>
    <p:sldId id="287" r:id="rId6"/>
    <p:sldId id="276" r:id="rId7"/>
    <p:sldId id="259" r:id="rId8"/>
    <p:sldId id="260" r:id="rId9"/>
    <p:sldId id="261" r:id="rId10"/>
    <p:sldId id="289" r:id="rId11"/>
    <p:sldId id="263" r:id="rId12"/>
    <p:sldId id="277" r:id="rId13"/>
    <p:sldId id="29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0B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1138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9A29F-2E85-4A2E-A810-7879F4B71542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C6EBE-683B-4E06-B740-6C849E113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6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EBE8-88B6-47AD-A954-D2BE68E32567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8AA5-3014-447B-B1E1-6A8E664A2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30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EBE8-88B6-47AD-A954-D2BE68E32567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8AA5-3014-447B-B1E1-6A8E664A2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EBE8-88B6-47AD-A954-D2BE68E32567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8AA5-3014-447B-B1E1-6A8E664A2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85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764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EBE8-88B6-47AD-A954-D2BE68E32567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8AA5-3014-447B-B1E1-6A8E664A2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58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EBE8-88B6-47AD-A954-D2BE68E32567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8AA5-3014-447B-B1E1-6A8E664A2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86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EBE8-88B6-47AD-A954-D2BE68E32567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8AA5-3014-447B-B1E1-6A8E664A2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64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EBE8-88B6-47AD-A954-D2BE68E32567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8AA5-3014-447B-B1E1-6A8E664A2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98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EBE8-88B6-47AD-A954-D2BE68E32567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8AA5-3014-447B-B1E1-6A8E664A2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06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EBE8-88B6-47AD-A954-D2BE68E32567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8AA5-3014-447B-B1E1-6A8E664A2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71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EBE8-88B6-47AD-A954-D2BE68E32567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8AA5-3014-447B-B1E1-6A8E664A2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08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EBE8-88B6-47AD-A954-D2BE68E32567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8AA5-3014-447B-B1E1-6A8E664A2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91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3EBE8-88B6-47AD-A954-D2BE68E32567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D8AA5-3014-447B-B1E1-6A8E664A2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21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slide" Target="slide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8.xml"/><Relationship Id="rId12" Type="http://schemas.openxmlformats.org/officeDocument/2006/relationships/slide" Target="slide1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10" Type="http://schemas.openxmlformats.org/officeDocument/2006/relationships/slide" Target="slide9.xml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slide" Target="slide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slide" Target="slide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50+ hình nền PowerPoint cây xanh đẹp, nhiều chủ đ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457200"/>
            <a:ext cx="7315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 PHÁT TRIỂN NGÔN NGỮ</a:t>
            </a:r>
          </a:p>
          <a:p>
            <a:pPr algn="ctr"/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: BÁC HỒ KÍNH YÊU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THƠ “ BÁC HỒ CỦA EM”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TUỔI : 3-4 TUỔI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 MAI THỊ NHƯ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QUÍ+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NGUYỄN THỊ LỆ DUYÊN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97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/>
          <p:nvPr/>
        </p:nvSpPr>
        <p:spPr>
          <a:xfrm>
            <a:off x="0" y="4992995"/>
            <a:ext cx="9144000" cy="1888573"/>
          </a:xfrm>
          <a:custGeom>
            <a:avLst/>
            <a:gdLst/>
            <a:ahLst/>
            <a:cxnLst/>
            <a:rect l="l" t="t" r="r" b="b"/>
            <a:pathLst>
              <a:path w="16230600" h="5369624">
                <a:moveTo>
                  <a:pt x="0" y="0"/>
                </a:moveTo>
                <a:lnTo>
                  <a:pt x="16230600" y="0"/>
                </a:lnTo>
                <a:lnTo>
                  <a:pt x="16230600" y="5369624"/>
                </a:lnTo>
                <a:lnTo>
                  <a:pt x="0" y="5369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t="-1" b="-113575"/>
            </a:stretch>
          </a:blipFill>
        </p:spPr>
      </p:sp>
      <p:sp>
        <p:nvSpPr>
          <p:cNvPr id="15" name="Freeform 10"/>
          <p:cNvSpPr/>
          <p:nvPr/>
        </p:nvSpPr>
        <p:spPr>
          <a:xfrm>
            <a:off x="6904837" y="3989874"/>
            <a:ext cx="1911893" cy="5269646"/>
          </a:xfrm>
          <a:custGeom>
            <a:avLst/>
            <a:gdLst/>
            <a:ahLst/>
            <a:cxnLst/>
            <a:rect l="l" t="t" r="r" b="b"/>
            <a:pathLst>
              <a:path w="2122155" h="4386883">
                <a:moveTo>
                  <a:pt x="0" y="0"/>
                </a:moveTo>
                <a:lnTo>
                  <a:pt x="2122155" y="0"/>
                </a:lnTo>
                <a:lnTo>
                  <a:pt x="2122155" y="4386883"/>
                </a:lnTo>
                <a:lnTo>
                  <a:pt x="0" y="4386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0549" y="32079"/>
            <a:ext cx="4179170" cy="999831"/>
          </a:xfrm>
          <a:prstGeom prst="rect">
            <a:avLst/>
          </a:prstGeom>
        </p:spPr>
      </p:pic>
      <p:sp>
        <p:nvSpPr>
          <p:cNvPr id="3" name="Left Arrow 15">
            <a:hlinkClick r:id="rId6" action="ppaction://hlinksldjump"/>
            <a:extLst>
              <a:ext uri="{FF2B5EF4-FFF2-40B4-BE49-F238E27FC236}">
                <a16:creationId xmlns:a16="http://schemas.microsoft.com/office/drawing/2014/main" id="{2CCE8A4B-D9D8-D523-267F-BF78C069C478}"/>
              </a:ext>
            </a:extLst>
          </p:cNvPr>
          <p:cNvSpPr/>
          <p:nvPr/>
        </p:nvSpPr>
        <p:spPr>
          <a:xfrm>
            <a:off x="5429496" y="4992995"/>
            <a:ext cx="1403747" cy="1243013"/>
          </a:xfrm>
          <a:prstGeom prst="leftArrow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24651" y="1557229"/>
            <a:ext cx="3621045" cy="243264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50548" y="1742499"/>
            <a:ext cx="3369251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Tình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cảm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của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em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bé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được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thể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hiện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qua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những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câu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thơ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nào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en-U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48602" t="-9435" r="-4310" b="-13423"/>
          <a:stretch/>
        </p:blipFill>
        <p:spPr>
          <a:xfrm>
            <a:off x="4495799" y="914400"/>
            <a:ext cx="2602345" cy="3733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-7339" t="-7050" r="51168" b="-4837"/>
          <a:stretch/>
        </p:blipFill>
        <p:spPr>
          <a:xfrm>
            <a:off x="1905000" y="990600"/>
            <a:ext cx="2590800" cy="3387690"/>
          </a:xfrm>
          <a:prstGeom prst="rect">
            <a:avLst/>
          </a:prstGeom>
        </p:spPr>
      </p:pic>
      <p:pic>
        <p:nvPicPr>
          <p:cNvPr id="17" name="Picture 2" descr="ảnh lẽ °Д° H nặng | Hình vẽ dễ thương, Cute kittens, Mèo kitt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2" y="3962400"/>
            <a:ext cx="2825963" cy="291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5088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-0.25 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0.25 2.2222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62201" y="1567543"/>
            <a:ext cx="4542636" cy="264305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2"/>
          <p:cNvSpPr/>
          <p:nvPr/>
        </p:nvSpPr>
        <p:spPr>
          <a:xfrm>
            <a:off x="0" y="4992995"/>
            <a:ext cx="9144000" cy="1888573"/>
          </a:xfrm>
          <a:custGeom>
            <a:avLst/>
            <a:gdLst/>
            <a:ahLst/>
            <a:cxnLst/>
            <a:rect l="l" t="t" r="r" b="b"/>
            <a:pathLst>
              <a:path w="16230600" h="5369624">
                <a:moveTo>
                  <a:pt x="0" y="0"/>
                </a:moveTo>
                <a:lnTo>
                  <a:pt x="16230600" y="0"/>
                </a:lnTo>
                <a:lnTo>
                  <a:pt x="16230600" y="5369624"/>
                </a:lnTo>
                <a:lnTo>
                  <a:pt x="0" y="5369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t="-1" b="-113575"/>
            </a:stretch>
          </a:blipFill>
        </p:spPr>
      </p:sp>
      <p:sp>
        <p:nvSpPr>
          <p:cNvPr id="15" name="Freeform 10"/>
          <p:cNvSpPr/>
          <p:nvPr/>
        </p:nvSpPr>
        <p:spPr>
          <a:xfrm>
            <a:off x="6904837" y="3989874"/>
            <a:ext cx="1911893" cy="5269646"/>
          </a:xfrm>
          <a:custGeom>
            <a:avLst/>
            <a:gdLst/>
            <a:ahLst/>
            <a:cxnLst/>
            <a:rect l="l" t="t" r="r" b="b"/>
            <a:pathLst>
              <a:path w="2122155" h="4386883">
                <a:moveTo>
                  <a:pt x="0" y="0"/>
                </a:moveTo>
                <a:lnTo>
                  <a:pt x="2122155" y="0"/>
                </a:lnTo>
                <a:lnTo>
                  <a:pt x="2122155" y="4386883"/>
                </a:lnTo>
                <a:lnTo>
                  <a:pt x="0" y="4386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Left Arrow 21">
            <a:hlinkClick r:id="rId5" action="ppaction://hlinksldjump"/>
          </p:cNvPr>
          <p:cNvSpPr/>
          <p:nvPr/>
        </p:nvSpPr>
        <p:spPr>
          <a:xfrm>
            <a:off x="5322727" y="4992995"/>
            <a:ext cx="1403747" cy="1243013"/>
          </a:xfrm>
          <a:prstGeom prst="leftArrow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5666" y="38836"/>
            <a:ext cx="4179170" cy="9998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2201" y="1524000"/>
            <a:ext cx="4648199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33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33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Mặc</a:t>
            </a:r>
            <a:r>
              <a:rPr lang="en-US" sz="3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3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dù</a:t>
            </a:r>
            <a:r>
              <a:rPr lang="en-US" sz="3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3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Bác</a:t>
            </a:r>
            <a:r>
              <a:rPr lang="en-US" sz="3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3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không</a:t>
            </a:r>
            <a:r>
              <a:rPr lang="en-US" sz="3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3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còn</a:t>
            </a:r>
            <a:r>
              <a:rPr lang="en-US" sz="3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3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nhưng</a:t>
            </a:r>
            <a:r>
              <a:rPr lang="en-US" sz="3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3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em</a:t>
            </a:r>
            <a:r>
              <a:rPr lang="en-US" sz="3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3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bé</a:t>
            </a:r>
            <a:r>
              <a:rPr lang="en-US" sz="3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3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cảm</a:t>
            </a:r>
            <a:r>
              <a:rPr lang="en-US" sz="3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3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thấy</a:t>
            </a:r>
            <a:r>
              <a:rPr lang="en-US" sz="3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3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thế</a:t>
            </a:r>
            <a:r>
              <a:rPr lang="en-US" sz="3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3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nào</a:t>
            </a:r>
            <a:r>
              <a:rPr lang="en-US" sz="3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en-US" sz="33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46378"/>
          <a:stretch/>
        </p:blipFill>
        <p:spPr>
          <a:xfrm>
            <a:off x="4724401" y="1231053"/>
            <a:ext cx="2423718" cy="31719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l="-4205" r="53622"/>
          <a:stretch/>
        </p:blipFill>
        <p:spPr>
          <a:xfrm>
            <a:off x="1890319" y="1231054"/>
            <a:ext cx="2834081" cy="3171927"/>
          </a:xfrm>
          <a:prstGeom prst="rect">
            <a:avLst/>
          </a:prstGeom>
        </p:spPr>
      </p:pic>
      <p:pic>
        <p:nvPicPr>
          <p:cNvPr id="16" name="Picture 2" descr="ảnh lẽ °Д° H nặng | Hình vẽ dễ thương, Cute kittens, Mèo kitt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2" y="3962400"/>
            <a:ext cx="2825963" cy="291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41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0.25 -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-0.25 1.85185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lowchart: Alternate Process 2"/>
          <p:cNvSpPr/>
          <p:nvPr/>
        </p:nvSpPr>
        <p:spPr>
          <a:xfrm>
            <a:off x="1219200" y="1524000"/>
            <a:ext cx="6477000" cy="1328023"/>
          </a:xfrm>
          <a:prstGeom prst="flowChartAlternateProcess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B50BA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B50BA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B50BA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B50BA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B50BA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B50BA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B50BA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B50BA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B50BA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B50BA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B50BA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B50BA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B50BA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B50BA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B50BA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B50BA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B50BA1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361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Giáo Dục Cỏ Đào Tạo Học Tập Trẻ Em Phim Hoạt Hình miễn  phí - Slidesdo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9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0" y="2286000"/>
            <a:ext cx="5943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*KẾT THÚC: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12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POWERPOINT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0" y="2286000"/>
            <a:ext cx="5562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Ạ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6681966"/>
            <a:ext cx="1439636" cy="15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9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ài thơ BÁC HỒ CỦA 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66800"/>
            <a:ext cx="91440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3048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897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2657"/>
            <a:ext cx="9143999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1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ẫu nền mầm non đầy màu sắc và hấp dẫ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71600" y="1676400"/>
            <a:ext cx="6477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28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6600"/>
            <a:ext cx="9258300" cy="685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Preparation 3"/>
          <p:cNvSpPr/>
          <p:nvPr/>
        </p:nvSpPr>
        <p:spPr>
          <a:xfrm>
            <a:off x="1447800" y="1676400"/>
            <a:ext cx="6322015" cy="1754326"/>
          </a:xfrm>
          <a:prstGeom prst="flowChartPreparation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Rounded MT Bold" pitchFamily="34" charset="0"/>
            </a:endParaRPr>
          </a:p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Rounded MT Bold" pitchFamily="34" charset="0"/>
              </a:rPr>
              <a:t>BÉ THI TÀI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661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992995"/>
            <a:ext cx="9144000" cy="1888573"/>
          </a:xfrm>
          <a:custGeom>
            <a:avLst/>
            <a:gdLst/>
            <a:ahLst/>
            <a:cxnLst/>
            <a:rect l="l" t="t" r="r" b="b"/>
            <a:pathLst>
              <a:path w="16230600" h="5369624">
                <a:moveTo>
                  <a:pt x="0" y="0"/>
                </a:moveTo>
                <a:lnTo>
                  <a:pt x="16230600" y="0"/>
                </a:lnTo>
                <a:lnTo>
                  <a:pt x="16230600" y="5369624"/>
                </a:lnTo>
                <a:lnTo>
                  <a:pt x="0" y="5369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t="-1" b="-113575"/>
            </a:stretch>
          </a:blipFill>
        </p:spPr>
      </p:sp>
      <p:sp>
        <p:nvSpPr>
          <p:cNvPr id="58" name="Freeform 2"/>
          <p:cNvSpPr/>
          <p:nvPr/>
        </p:nvSpPr>
        <p:spPr>
          <a:xfrm flipH="1">
            <a:off x="7144701" y="4357104"/>
            <a:ext cx="2114167" cy="3756431"/>
          </a:xfrm>
          <a:custGeom>
            <a:avLst/>
            <a:gdLst/>
            <a:ahLst/>
            <a:cxnLst/>
            <a:rect l="l" t="t" r="r" b="b"/>
            <a:pathLst>
              <a:path w="2704606" h="3604138">
                <a:moveTo>
                  <a:pt x="0" y="0"/>
                </a:moveTo>
                <a:lnTo>
                  <a:pt x="2704606" y="0"/>
                </a:lnTo>
                <a:lnTo>
                  <a:pt x="2704606" y="3604138"/>
                </a:lnTo>
                <a:lnTo>
                  <a:pt x="0" y="36041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2438" y="-37872"/>
            <a:ext cx="4179170" cy="1103472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7881" y="1219200"/>
            <a:ext cx="1912918" cy="1347608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2364" y="3274142"/>
            <a:ext cx="1959659" cy="1376516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29200" y="1215333"/>
            <a:ext cx="1922521" cy="1355341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81600" y="3338298"/>
            <a:ext cx="1912918" cy="1336751"/>
          </a:xfrm>
          <a:prstGeom prst="rect">
            <a:avLst/>
          </a:prstGeom>
        </p:spPr>
      </p:pic>
      <p:pic>
        <p:nvPicPr>
          <p:cNvPr id="2050" name="Picture 2" descr="ảnh lẽ °Д° H nặng | Hình vẽ dễ thương, Cute kittens, Mèo kitty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2" y="3962400"/>
            <a:ext cx="2825963" cy="291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hạc mở màn ct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33400" y="3106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6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289534" y="1567542"/>
            <a:ext cx="4615303" cy="210495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2"/>
          <p:cNvSpPr/>
          <p:nvPr/>
        </p:nvSpPr>
        <p:spPr>
          <a:xfrm>
            <a:off x="0" y="4992995"/>
            <a:ext cx="9144000" cy="1888573"/>
          </a:xfrm>
          <a:custGeom>
            <a:avLst/>
            <a:gdLst/>
            <a:ahLst/>
            <a:cxnLst/>
            <a:rect l="l" t="t" r="r" b="b"/>
            <a:pathLst>
              <a:path w="16230600" h="5369624">
                <a:moveTo>
                  <a:pt x="0" y="0"/>
                </a:moveTo>
                <a:lnTo>
                  <a:pt x="16230600" y="0"/>
                </a:lnTo>
                <a:lnTo>
                  <a:pt x="16230600" y="5369624"/>
                </a:lnTo>
                <a:lnTo>
                  <a:pt x="0" y="5369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t="-1" b="-113575"/>
            </a:stretch>
          </a:blipFill>
        </p:spPr>
      </p:sp>
      <p:sp>
        <p:nvSpPr>
          <p:cNvPr id="15" name="Freeform 10"/>
          <p:cNvSpPr/>
          <p:nvPr/>
        </p:nvSpPr>
        <p:spPr>
          <a:xfrm>
            <a:off x="6904837" y="3989874"/>
            <a:ext cx="1911893" cy="5269646"/>
          </a:xfrm>
          <a:custGeom>
            <a:avLst/>
            <a:gdLst/>
            <a:ahLst/>
            <a:cxnLst/>
            <a:rect l="l" t="t" r="r" b="b"/>
            <a:pathLst>
              <a:path w="2122155" h="4386883">
                <a:moveTo>
                  <a:pt x="0" y="0"/>
                </a:moveTo>
                <a:lnTo>
                  <a:pt x="2122155" y="0"/>
                </a:lnTo>
                <a:lnTo>
                  <a:pt x="2122155" y="4386883"/>
                </a:lnTo>
                <a:lnTo>
                  <a:pt x="0" y="4386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Left Arrow 15">
            <a:hlinkClick r:id="rId5" action="ppaction://hlinksldjump"/>
          </p:cNvPr>
          <p:cNvSpPr/>
          <p:nvPr/>
        </p:nvSpPr>
        <p:spPr>
          <a:xfrm>
            <a:off x="5601334" y="4997829"/>
            <a:ext cx="1403747" cy="1243013"/>
          </a:xfrm>
          <a:prstGeom prst="leftArrow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9534" y="43305"/>
            <a:ext cx="4179170" cy="9998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9534" y="1600200"/>
            <a:ext cx="4416066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36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vi-VN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ô </a:t>
            </a:r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vừa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đọc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thơ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gì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 Do </a:t>
            </a:r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ai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sáng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tác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-3180" t="-13283" r="51645" b="-20001"/>
          <a:stretch/>
        </p:blipFill>
        <p:spPr>
          <a:xfrm>
            <a:off x="1828800" y="838200"/>
            <a:ext cx="2666999" cy="3841220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47716" t="-7225" b="-21212"/>
          <a:stretch/>
        </p:blipFill>
        <p:spPr>
          <a:xfrm>
            <a:off x="4495799" y="1043136"/>
            <a:ext cx="2667001" cy="3681264"/>
          </a:xfrm>
          <a:prstGeom prst="rect">
            <a:avLst/>
          </a:prstGeom>
        </p:spPr>
      </p:pic>
      <p:pic>
        <p:nvPicPr>
          <p:cNvPr id="17" name="Picture 2" descr="ảnh lẽ °Д° H nặng | Hình vẽ dễ thương, Cute kittens, Mèo kitt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2" y="3962400"/>
            <a:ext cx="2825963" cy="291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03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81481E-6 L -0.2533 -0.00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74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0.25 2.2222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793308" y="1567543"/>
            <a:ext cx="3378892" cy="209005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2"/>
          <p:cNvSpPr/>
          <p:nvPr/>
        </p:nvSpPr>
        <p:spPr>
          <a:xfrm>
            <a:off x="0" y="4992995"/>
            <a:ext cx="9144000" cy="1888573"/>
          </a:xfrm>
          <a:custGeom>
            <a:avLst/>
            <a:gdLst/>
            <a:ahLst/>
            <a:cxnLst/>
            <a:rect l="l" t="t" r="r" b="b"/>
            <a:pathLst>
              <a:path w="16230600" h="5369624">
                <a:moveTo>
                  <a:pt x="0" y="0"/>
                </a:moveTo>
                <a:lnTo>
                  <a:pt x="16230600" y="0"/>
                </a:lnTo>
                <a:lnTo>
                  <a:pt x="16230600" y="5369624"/>
                </a:lnTo>
                <a:lnTo>
                  <a:pt x="0" y="5369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t="-1" b="-113575"/>
            </a:stretch>
          </a:blipFill>
        </p:spPr>
      </p:sp>
      <p:sp>
        <p:nvSpPr>
          <p:cNvPr id="15" name="Freeform 10"/>
          <p:cNvSpPr/>
          <p:nvPr/>
        </p:nvSpPr>
        <p:spPr>
          <a:xfrm>
            <a:off x="6904837" y="3989874"/>
            <a:ext cx="1911893" cy="5269646"/>
          </a:xfrm>
          <a:custGeom>
            <a:avLst/>
            <a:gdLst/>
            <a:ahLst/>
            <a:cxnLst/>
            <a:rect l="l" t="t" r="r" b="b"/>
            <a:pathLst>
              <a:path w="2122155" h="4386883">
                <a:moveTo>
                  <a:pt x="0" y="0"/>
                </a:moveTo>
                <a:lnTo>
                  <a:pt x="2122155" y="0"/>
                </a:lnTo>
                <a:lnTo>
                  <a:pt x="2122155" y="4386883"/>
                </a:lnTo>
                <a:lnTo>
                  <a:pt x="0" y="4386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Left Arrow 17">
            <a:hlinkClick r:id="rId5" action="ppaction://hlinksldjump"/>
          </p:cNvPr>
          <p:cNvSpPr/>
          <p:nvPr/>
        </p:nvSpPr>
        <p:spPr>
          <a:xfrm>
            <a:off x="5338368" y="4982254"/>
            <a:ext cx="1403747" cy="1243013"/>
          </a:xfrm>
          <a:prstGeom prst="leftArrow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2415" y="117034"/>
            <a:ext cx="4179170" cy="9998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42949" y="1567543"/>
            <a:ext cx="326025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thơ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nói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về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ai</a:t>
            </a:r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en-U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-8810" t="-4509" r="49548" b="-8559"/>
          <a:stretch/>
        </p:blipFill>
        <p:spPr>
          <a:xfrm>
            <a:off x="2155144" y="993499"/>
            <a:ext cx="2493055" cy="32718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51028" t="-5497" r="-3502" b="-13496"/>
          <a:stretch/>
        </p:blipFill>
        <p:spPr>
          <a:xfrm>
            <a:off x="4648200" y="976313"/>
            <a:ext cx="1929367" cy="3443287"/>
          </a:xfrm>
          <a:prstGeom prst="rect">
            <a:avLst/>
          </a:prstGeom>
        </p:spPr>
      </p:pic>
      <p:pic>
        <p:nvPicPr>
          <p:cNvPr id="20" name="Picture 2" descr="ảnh lẽ °Д° H nặng | Hình vẽ dễ thương, Cute kittens, Mèo kitt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2" y="3962400"/>
            <a:ext cx="2825963" cy="291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25 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5.55112E-17 L -0.25 5.55112E-1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212</Words>
  <Application>Microsoft Office PowerPoint</Application>
  <PresentationFormat>On-screen Show (4:3)</PresentationFormat>
  <Paragraphs>33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 Rounded MT Bold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40</cp:revision>
  <dcterms:created xsi:type="dcterms:W3CDTF">2025-10-26T13:32:42Z</dcterms:created>
  <dcterms:modified xsi:type="dcterms:W3CDTF">2026-05-07T04:44:27Z</dcterms:modified>
</cp:coreProperties>
</file>