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71" r:id="rId2"/>
    <p:sldId id="272" r:id="rId3"/>
    <p:sldId id="273" r:id="rId4"/>
    <p:sldId id="270" r:id="rId5"/>
    <p:sldId id="257" r:id="rId6"/>
    <p:sldId id="258" r:id="rId7"/>
    <p:sldId id="259" r:id="rId8"/>
    <p:sldId id="274" r:id="rId9"/>
    <p:sldId id="264" r:id="rId10"/>
    <p:sldId id="265" r:id="rId11"/>
    <p:sldId id="280" r:id="rId12"/>
    <p:sldId id="267" r:id="rId13"/>
    <p:sldId id="268" r:id="rId14"/>
    <p:sldId id="285" r:id="rId15"/>
    <p:sldId id="286" r:id="rId16"/>
    <p:sldId id="287" r:id="rId17"/>
    <p:sldId id="288" r:id="rId18"/>
    <p:sldId id="281" r:id="rId19"/>
    <p:sldId id="283" r:id="rId20"/>
    <p:sldId id="284" r:id="rId21"/>
    <p:sldId id="275" r:id="rId22"/>
    <p:sldId id="291" r:id="rId23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uy Loc" initials="H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02" autoAdjust="0"/>
    <p:restoredTop sz="94614" autoAdjust="0"/>
  </p:normalViewPr>
  <p:slideViewPr>
    <p:cSldViewPr>
      <p:cViewPr varScale="1">
        <p:scale>
          <a:sx n="75" d="100"/>
          <a:sy n="75" d="100"/>
        </p:scale>
        <p:origin x="1016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11-08T06:20:38.288" idx="1">
    <p:pos x="10" y="10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63595-27C3-48EE-A2D8-F67441E0D1D1}" type="datetimeFigureOut">
              <a:rPr lang="vi-VN" smtClean="0"/>
              <a:pPr/>
              <a:t>06/05/2026</a:t>
            </a:fld>
            <a:endParaRPr lang="vi-VN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1FE21-DE16-46B4-8C9C-A2B2256DC41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75904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11FE21-DE16-46B4-8C9C-A2B2256DC41E}" type="slidenum">
              <a:rPr lang="vi-VN" smtClean="0"/>
              <a:pPr/>
              <a:t>7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74965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06/05/2026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06/05/2026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06/05/2026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06/05/2026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06/05/2026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06/05/2026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7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06/05/2026</a:t>
            </a:fld>
            <a:endParaRPr lang="vi-VN"/>
          </a:p>
        </p:txBody>
      </p:sp>
      <p:sp>
        <p:nvSpPr>
          <p:cNvPr id="8" name="Nơi giữ chỗ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Nơi giữ chỗ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06/05/2026</a:t>
            </a:fld>
            <a:endParaRPr lang="vi-VN"/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06/05/2026</a:t>
            </a:fld>
            <a:endParaRPr lang="vi-VN"/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06/05/2026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06/05/2026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D0E58-5515-4A7F-ADAB-AFBF515136F7}" type="datetimeFigureOut">
              <a:rPr lang="vi-VN" smtClean="0"/>
              <a:pPr/>
              <a:t>06/05/2026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uy Loc\Desktop\images (1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28596" y="646654"/>
            <a:ext cx="8358246" cy="5925618"/>
          </a:xfrm>
          <a:prstGeom prst="rect">
            <a:avLst/>
          </a:prstGeom>
          <a:noFill/>
        </p:spPr>
      </p:pic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550842" y="2276872"/>
            <a:ext cx="8424936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Chủ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đê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̀: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Bác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Hồ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và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Thủ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Đô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/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LĨNH VỰC PHÁT TRIỂN NHẬN THỨC</a:t>
            </a:r>
          </a:p>
          <a:p>
            <a:pPr algn="ctr"/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Đề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tài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Chắp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ghép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các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hình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để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tạo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thành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hình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mới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Độ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tuổi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 3-4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tuổi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Giáo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viên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Nguyễn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Thị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Lệ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Sinh</a:t>
            </a:r>
            <a:endParaRPr lang="en-US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Tifani Heavy" pitchFamily="34" charset="0"/>
            </a:endParaRPr>
          </a:p>
        </p:txBody>
      </p:sp>
    </p:spTree>
  </p:cSld>
  <p:clrMapOvr>
    <a:masterClrMapping/>
  </p:clrMapOvr>
  <p:transition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71604" y="2786058"/>
            <a:ext cx="2671770" cy="3071834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>
              <a:solidFill>
                <a:srgbClr val="00B0F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214810" y="2786058"/>
            <a:ext cx="2857520" cy="3071834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786182" y="3071810"/>
            <a:ext cx="2214578" cy="250033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786182" y="1000108"/>
            <a:ext cx="2214578" cy="2214578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Chắp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ghép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nhật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thành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vuông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857356" y="1857364"/>
            <a:ext cx="1714512" cy="4429156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5643570" y="1785926"/>
            <a:ext cx="1814506" cy="4500594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Chắp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ghép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nhật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thành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vuông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143108" y="2000240"/>
            <a:ext cx="1928826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071934" y="2000240"/>
            <a:ext cx="2000264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1763688" y="2636912"/>
            <a:ext cx="2808312" cy="2664296"/>
          </a:xfrm>
          <a:prstGeom prst="rtTriangl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 rot="10800000">
            <a:off x="5148064" y="2636912"/>
            <a:ext cx="2520280" cy="2664296"/>
          </a:xfrm>
          <a:prstGeom prst="rtTriangl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799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3131840" y="2060848"/>
            <a:ext cx="2952328" cy="2664296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131840" y="2060848"/>
            <a:ext cx="2975106" cy="26885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68971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Connector 3"/>
          <p:cNvSpPr/>
          <p:nvPr/>
        </p:nvSpPr>
        <p:spPr>
          <a:xfrm>
            <a:off x="1331640" y="2564904"/>
            <a:ext cx="3024336" cy="2736304"/>
          </a:xfrm>
          <a:prstGeom prst="flowChartConnector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0539" y="2492896"/>
            <a:ext cx="3048264" cy="2761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755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lowchart: Connector 3"/>
          <p:cNvSpPr/>
          <p:nvPr/>
        </p:nvSpPr>
        <p:spPr>
          <a:xfrm>
            <a:off x="3419872" y="3356992"/>
            <a:ext cx="3312368" cy="2736304"/>
          </a:xfrm>
          <a:prstGeom prst="flowChartConnector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C000"/>
              </a:solidFill>
            </a:endParaRPr>
          </a:p>
        </p:txBody>
      </p:sp>
      <p:sp>
        <p:nvSpPr>
          <p:cNvPr id="5" name="Flowchart: Connector 4"/>
          <p:cNvSpPr/>
          <p:nvPr/>
        </p:nvSpPr>
        <p:spPr>
          <a:xfrm>
            <a:off x="4139952" y="1772816"/>
            <a:ext cx="1872208" cy="1584176"/>
          </a:xfrm>
          <a:prstGeom prst="flowChartConnector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028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8160492">
            <a:off x="2864163" y="812821"/>
            <a:ext cx="3055633" cy="2951715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267744" y="2289316"/>
            <a:ext cx="4248472" cy="3665627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483768" y="263691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5220072" y="263691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3851918" y="3861048"/>
            <a:ext cx="1152129" cy="2021846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  <p:bldP spid="1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195736" y="4065312"/>
            <a:ext cx="4608512" cy="159593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Triangle 14"/>
          <p:cNvSpPr/>
          <p:nvPr/>
        </p:nvSpPr>
        <p:spPr>
          <a:xfrm rot="5400000">
            <a:off x="7014391" y="3855169"/>
            <a:ext cx="1595936" cy="2016224"/>
          </a:xfrm>
          <a:prstGeom prst="rtTriangl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Triangle 15"/>
          <p:cNvSpPr/>
          <p:nvPr/>
        </p:nvSpPr>
        <p:spPr>
          <a:xfrm rot="10800000">
            <a:off x="323528" y="4065312"/>
            <a:ext cx="1872208" cy="1595935"/>
          </a:xfrm>
          <a:prstGeom prst="rt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Triangle 16"/>
          <p:cNvSpPr/>
          <p:nvPr/>
        </p:nvSpPr>
        <p:spPr>
          <a:xfrm>
            <a:off x="4644008" y="267703"/>
            <a:ext cx="1872208" cy="3672408"/>
          </a:xfrm>
          <a:prstGeom prst="rtTriangl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526280" y="260648"/>
            <a:ext cx="45719" cy="380466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Triangle 20"/>
          <p:cNvSpPr/>
          <p:nvPr/>
        </p:nvSpPr>
        <p:spPr>
          <a:xfrm rot="1777438">
            <a:off x="3788363" y="1445195"/>
            <a:ext cx="1336272" cy="2353708"/>
          </a:xfrm>
          <a:prstGeom prst="rtTriangl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2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Huy Loc\Desktop\images (1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1663" y="0"/>
            <a:ext cx="8752337" cy="628654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1285852" y="2928934"/>
            <a:ext cx="6929486" cy="2440001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Bé Vui Học Toán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571999" y="1041898"/>
            <a:ext cx="357190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 spd="slow"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214414" y="3714752"/>
            <a:ext cx="5357850" cy="1285884"/>
          </a:xfrm>
          <a:prstGeom prst="rect">
            <a:avLst/>
          </a:prstGeom>
          <a:solidFill>
            <a:srgbClr val="0070C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214414" y="2071678"/>
            <a:ext cx="1500198" cy="2938482"/>
          </a:xfrm>
          <a:prstGeom prst="rect">
            <a:avLst/>
          </a:prstGeom>
          <a:solidFill>
            <a:srgbClr val="0070C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Oval 2"/>
          <p:cNvSpPr>
            <a:spLocks noChangeArrowheads="1"/>
          </p:cNvSpPr>
          <p:nvPr/>
        </p:nvSpPr>
        <p:spPr bwMode="auto">
          <a:xfrm>
            <a:off x="2195736" y="4929198"/>
            <a:ext cx="1161818" cy="109209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  <p:sp>
        <p:nvSpPr>
          <p:cNvPr id="7" name="Oval 2"/>
          <p:cNvSpPr>
            <a:spLocks noChangeArrowheads="1"/>
          </p:cNvSpPr>
          <p:nvPr/>
        </p:nvSpPr>
        <p:spPr bwMode="auto">
          <a:xfrm>
            <a:off x="4786314" y="4929198"/>
            <a:ext cx="1153838" cy="109209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1500166" y="2428868"/>
            <a:ext cx="795342" cy="1947874"/>
          </a:xfrm>
          <a:prstGeom prst="rect">
            <a:avLst/>
          </a:prstGeom>
          <a:solidFill>
            <a:srgbClr val="FFFF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Huy Loc\Desktop\6048799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85728"/>
            <a:ext cx="8509000" cy="6143668"/>
          </a:xfrm>
          <a:prstGeom prst="rect">
            <a:avLst/>
          </a:prstGeom>
          <a:noFill/>
        </p:spPr>
      </p:pic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714348" y="714357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Những</a:t>
            </a:r>
            <a:r>
              <a:rPr lang="en-US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mảnh</a:t>
            </a:r>
            <a:r>
              <a:rPr lang="en-US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ghép</a:t>
            </a:r>
            <a:r>
              <a:rPr lang="en-US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kì</a:t>
            </a:r>
            <a:r>
              <a:rPr lang="en-US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diệu</a:t>
            </a:r>
            <a:endParaRPr lang="vi-VN" sz="3600" b="1" kern="10" dirty="0">
              <a:ln w="9525">
                <a:solidFill>
                  <a:srgbClr val="00CCFF"/>
                </a:solidFill>
                <a:round/>
                <a:headEnd/>
                <a:tailEnd/>
              </a:ln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Huy Loc\Desktop\6048799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85728"/>
            <a:ext cx="8509000" cy="6143668"/>
          </a:xfrm>
          <a:prstGeom prst="rect">
            <a:avLst/>
          </a:prstGeom>
          <a:noFill/>
        </p:spPr>
      </p:pic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714348" y="714357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Bé </a:t>
            </a:r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Khéo</a:t>
            </a:r>
            <a:r>
              <a:rPr lang="en-US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tay</a:t>
            </a:r>
            <a:endParaRPr lang="vi-VN" sz="3600" b="1" kern="10" dirty="0">
              <a:ln w="9525">
                <a:solidFill>
                  <a:srgbClr val="00CCFF"/>
                </a:solidFill>
                <a:round/>
                <a:headEnd/>
                <a:tailEnd/>
              </a:ln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60613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785786" y="857232"/>
            <a:ext cx="8102630" cy="4318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000" i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pic>
        <p:nvPicPr>
          <p:cNvPr id="4099" name="Picture 3" descr="C:\Users\Huy Loc\Desktop\1412hinh-nen-de-thuong-co-be-ngu-nuo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57214"/>
            <a:ext cx="9144000" cy="6500834"/>
          </a:xfrm>
          <a:prstGeom prst="rect">
            <a:avLst/>
          </a:prstGeom>
          <a:noFill/>
        </p:spPr>
      </p:pic>
      <p:sp>
        <p:nvSpPr>
          <p:cNvPr id="10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1000100" y="2928934"/>
            <a:ext cx="7429552" cy="178595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800" b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 algn="ctr"/>
            <a:endParaRPr lang="vi-VN" sz="2800" b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 algn="ctr"/>
            <a:r>
              <a:rPr lang="en-US" sz="2800" b="1" kern="10" dirty="0">
                <a:ln w="5080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lang="en-US" sz="2800" b="1" kern="10" dirty="0" err="1">
                <a:ln w="5080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Bé</a:t>
            </a:r>
            <a:r>
              <a:rPr lang="en-US" sz="2800" b="1" kern="10" dirty="0">
                <a:ln w="5080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lang="en-US" sz="2800" b="1" kern="10" dirty="0" err="1">
                <a:ln w="5080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đoán</a:t>
            </a:r>
            <a:r>
              <a:rPr lang="en-US" sz="2800" b="1" kern="10" dirty="0">
                <a:ln w="5080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lang="en-US" sz="2800" b="1" kern="10" dirty="0" err="1">
                <a:ln w="5080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tên</a:t>
            </a:r>
            <a:r>
              <a:rPr lang="en-US" sz="2800" b="1" kern="10" dirty="0">
                <a:ln w="5080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lang="en-US" sz="2800" b="1" kern="10" dirty="0" err="1">
                <a:ln w="5080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hình</a:t>
            </a:r>
            <a:endParaRPr lang="vi-VN" sz="2800" b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FF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 -0.33333 L -4.16667E-6 -3.7037E-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16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 rot="10800000" flipV="1">
            <a:off x="4643438" y="1357298"/>
            <a:ext cx="3929090" cy="2786082"/>
          </a:xfrm>
        </p:spPr>
        <p:txBody>
          <a:bodyPr>
            <a:normAutofit/>
          </a:bodyPr>
          <a:lstStyle/>
          <a:p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cạnh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nhà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xem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nhỉ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  <a:endParaRPr lang="vi-VN" sz="2400" dirty="0"/>
          </a:p>
        </p:txBody>
      </p:sp>
      <p:sp>
        <p:nvSpPr>
          <p:cNvPr id="1026" name="AutoShape 2"/>
          <p:cNvSpPr>
            <a:spLocks noChangeArrowheads="1"/>
          </p:cNvSpPr>
          <p:nvPr/>
        </p:nvSpPr>
        <p:spPr bwMode="auto">
          <a:xfrm rot="8299201">
            <a:off x="1164485" y="3215296"/>
            <a:ext cx="4643470" cy="4214842"/>
          </a:xfrm>
          <a:prstGeom prst="rtTriangle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243F6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Hình Chữ nhật 4"/>
          <p:cNvSpPr/>
          <p:nvPr/>
        </p:nvSpPr>
        <p:spPr>
          <a:xfrm>
            <a:off x="2928926" y="714357"/>
            <a:ext cx="473260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Hoạt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endParaRPr lang="vi-VN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757610" cy="5726130"/>
          </a:xfrm>
        </p:spPr>
        <p:txBody>
          <a:bodyPr>
            <a:normAutofit/>
          </a:bodyPr>
          <a:lstStyle/>
          <a:p>
            <a:pPr algn="l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vắn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mau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đấy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en-US" sz="2400" dirty="0"/>
            </a:br>
            <a:endParaRPr lang="vi-VN" sz="2400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355976" y="1428736"/>
            <a:ext cx="4359428" cy="428628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5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82924"/>
          </a:xfrm>
        </p:spPr>
        <p:txBody>
          <a:bodyPr>
            <a:normAutofit/>
          </a:bodyPr>
          <a:lstStyle/>
          <a:p>
            <a:pPr algn="l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ngắn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Xinh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xắn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sao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nào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nhỉ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785786" y="3786190"/>
            <a:ext cx="7500990" cy="2500330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07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0" y="274638"/>
            <a:ext cx="3071802" cy="5654692"/>
          </a:xfrm>
        </p:spPr>
        <p:txBody>
          <a:bodyPr>
            <a:normAutofit/>
          </a:bodyPr>
          <a:lstStyle/>
          <a:p>
            <a:pPr algn="l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xuôi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8" name="Oval 2"/>
          <p:cNvSpPr>
            <a:spLocks noChangeArrowheads="1"/>
          </p:cNvSpPr>
          <p:nvPr/>
        </p:nvSpPr>
        <p:spPr bwMode="auto">
          <a:xfrm>
            <a:off x="3419872" y="908720"/>
            <a:ext cx="5509846" cy="5592114"/>
          </a:xfrm>
          <a:prstGeom prst="ellipse">
            <a:avLst/>
          </a:prstGeom>
          <a:solidFill>
            <a:srgbClr val="C0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409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Users\Huy Loc\Desktop\hinh-nen-dien-thoai-.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428580"/>
            <a:ext cx="8286809" cy="5929378"/>
          </a:xfrm>
          <a:prstGeom prst="rect">
            <a:avLst/>
          </a:prstGeom>
          <a:noFill/>
        </p:spPr>
      </p:pic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714348" y="714357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Thử</a:t>
            </a:r>
            <a:r>
              <a:rPr lang="en-US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tài</a:t>
            </a:r>
            <a:r>
              <a:rPr lang="en-US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bé</a:t>
            </a:r>
            <a:r>
              <a:rPr lang="en-US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yêu</a:t>
            </a:r>
            <a:endParaRPr lang="vi-VN" sz="3600" b="1" kern="10" dirty="0">
              <a:ln w="9525">
                <a:solidFill>
                  <a:srgbClr val="00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chắp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Chắp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ghép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thành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nhật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00166" y="2000240"/>
            <a:ext cx="2714644" cy="2786082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786314" y="2000240"/>
            <a:ext cx="2714644" cy="285752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Chủ đề của Offic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765</TotalTime>
  <Words>225</Words>
  <Application>Microsoft Office PowerPoint</Application>
  <PresentationFormat>On-screen Show (4:3)</PresentationFormat>
  <Paragraphs>22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.VnTifani Heavy</vt:lpstr>
      <vt:lpstr>Arial</vt:lpstr>
      <vt:lpstr>Times New Roman</vt:lpstr>
      <vt:lpstr>Chủ đề của Office</vt:lpstr>
      <vt:lpstr>PowerPoint Presentation</vt:lpstr>
      <vt:lpstr>PowerPoint Presentation</vt:lpstr>
      <vt:lpstr>PowerPoint Presentation</vt:lpstr>
      <vt:lpstr>   Tôi có 3 cạnh trông giống mái nhà mời bạn đoán xem hình gì đó nhỉ?</vt:lpstr>
      <vt:lpstr>Hình gì vuông vắn 4 cạnh bằng nhau bé hãy đoán mau là hình gì đấy? </vt:lpstr>
      <vt:lpstr>Có 2 cạnh dài và 2 cạnh ngắn Xinh xắn làm sao Bạn đoán xem nào Là hình gì nhỉ?</vt:lpstr>
      <vt:lpstr>Hình gì lăn được Lăn ngược lăn xuôi Bé hãy cùng cô Đoán hình này nhé?</vt:lpstr>
      <vt:lpstr>PowerPoint Presentation</vt:lpstr>
      <vt:lpstr>Hoạt động 2: Dạy trẻ biết chắp ghép  các hình học để tạo thành hình mới. Chắp ghép hai hình vuông thành hình chữ nhật</vt:lpstr>
      <vt:lpstr>PowerPoint Presentation</vt:lpstr>
      <vt:lpstr>PowerPoint Presentation</vt:lpstr>
      <vt:lpstr> Chắp ghép hai hình chữ nhật thành 1 hình vuông</vt:lpstr>
      <vt:lpstr>Chắp ghép hai hình chữ nhật thành 1 hình vuông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Hoạt động 1: ôn luyện hình</dc:title>
  <dc:creator>Huy Loc</dc:creator>
  <cp:lastModifiedBy>laptop</cp:lastModifiedBy>
  <cp:revision>80</cp:revision>
  <dcterms:created xsi:type="dcterms:W3CDTF">2015-10-27T05:14:19Z</dcterms:created>
  <dcterms:modified xsi:type="dcterms:W3CDTF">2026-05-06T02:35:39Z</dcterms:modified>
</cp:coreProperties>
</file>