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9" r:id="rId3"/>
    <p:sldId id="261" r:id="rId4"/>
    <p:sldId id="295" r:id="rId5"/>
    <p:sldId id="294" r:id="rId6"/>
    <p:sldId id="281" r:id="rId7"/>
    <p:sldId id="282" r:id="rId8"/>
    <p:sldId id="285" r:id="rId9"/>
    <p:sldId id="284" r:id="rId10"/>
    <p:sldId id="287" r:id="rId11"/>
    <p:sldId id="288" r:id="rId12"/>
    <p:sldId id="286" r:id="rId13"/>
    <p:sldId id="289" r:id="rId14"/>
    <p:sldId id="290" r:id="rId15"/>
    <p:sldId id="291" r:id="rId16"/>
    <p:sldId id="292" r:id="rId17"/>
    <p:sldId id="293" r:id="rId18"/>
    <p:sldId id="296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F40E7-4878-4B7C-8E8D-6843ED3B4EC0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FDF36-48D2-4159-A72A-4104471F6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2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4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8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4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38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1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7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28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32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9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25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42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02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0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2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0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9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4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3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0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3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9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D46DB-01C3-4F8C-AE5F-FFE5EAE93C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E752-D36C-47B8-9BDC-DC8FF441E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3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slide" Target="slide10.xml"/><Relationship Id="rId26" Type="http://schemas.microsoft.com/office/2007/relationships/hdphoto" Target="../media/hdphoto8.wdp"/><Relationship Id="rId3" Type="http://schemas.openxmlformats.org/officeDocument/2006/relationships/slide" Target="slide7.xml"/><Relationship Id="rId21" Type="http://schemas.openxmlformats.org/officeDocument/2006/relationships/slide" Target="slide13.xml"/><Relationship Id="rId7" Type="http://schemas.openxmlformats.org/officeDocument/2006/relationships/image" Target="../media/image8.png"/><Relationship Id="rId12" Type="http://schemas.openxmlformats.org/officeDocument/2006/relationships/slide" Target="slide12.xml"/><Relationship Id="rId17" Type="http://schemas.microsoft.com/office/2007/relationships/hdphoto" Target="../media/hdphoto5.wdp"/><Relationship Id="rId25" Type="http://schemas.openxmlformats.org/officeDocument/2006/relationships/image" Target="../media/image14.png"/><Relationship Id="rId2" Type="http://schemas.openxmlformats.org/officeDocument/2006/relationships/image" Target="../media/image6.jpg"/><Relationship Id="rId16" Type="http://schemas.openxmlformats.org/officeDocument/2006/relationships/image" Target="../media/image11.png"/><Relationship Id="rId20" Type="http://schemas.microsoft.com/office/2007/relationships/hdphoto" Target="../media/hdphoto6.wdp"/><Relationship Id="rId29" Type="http://schemas.openxmlformats.org/officeDocument/2006/relationships/slide" Target="slide1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11" Type="http://schemas.microsoft.com/office/2007/relationships/hdphoto" Target="../media/hdphoto3.wdp"/><Relationship Id="rId24" Type="http://schemas.openxmlformats.org/officeDocument/2006/relationships/slide" Target="slide14.xml"/><Relationship Id="rId5" Type="http://schemas.microsoft.com/office/2007/relationships/hdphoto" Target="../media/hdphoto1.wdp"/><Relationship Id="rId15" Type="http://schemas.openxmlformats.org/officeDocument/2006/relationships/slide" Target="slide11.xml"/><Relationship Id="rId23" Type="http://schemas.microsoft.com/office/2007/relationships/hdphoto" Target="../media/hdphoto7.wdp"/><Relationship Id="rId28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12.png"/><Relationship Id="rId31" Type="http://schemas.microsoft.com/office/2007/relationships/hdphoto" Target="../media/hdphoto9.wdp"/><Relationship Id="rId4" Type="http://schemas.openxmlformats.org/officeDocument/2006/relationships/image" Target="../media/image7.png"/><Relationship Id="rId9" Type="http://schemas.openxmlformats.org/officeDocument/2006/relationships/slide" Target="slide9.xml"/><Relationship Id="rId14" Type="http://schemas.microsoft.com/office/2007/relationships/hdphoto" Target="../media/hdphoto4.wdp"/><Relationship Id="rId22" Type="http://schemas.openxmlformats.org/officeDocument/2006/relationships/image" Target="../media/image13.png"/><Relationship Id="rId27" Type="http://schemas.openxmlformats.org/officeDocument/2006/relationships/slide" Target="slide15.xml"/><Relationship Id="rId3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13360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CHÀO 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MỪNG </a:t>
            </a:r>
            <a:r>
              <a:rPr 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CÔ GIÁO VÀ CÁC CON ĐẾN VỚI GIỜ HỌC HÔM NAY!</a:t>
            </a:r>
          </a:p>
          <a:p>
            <a:endParaRPr lang="en-US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87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057400"/>
            <a:ext cx="542600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4: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  <a:p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6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133600"/>
            <a:ext cx="5257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5: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/>
              <a:t>Các</a:t>
            </a:r>
            <a:r>
              <a:rPr lang="en-US" sz="3200" dirty="0" smtClean="0"/>
              <a:t> con </a:t>
            </a:r>
            <a:r>
              <a:rPr lang="en-US" sz="3200" dirty="0" err="1" smtClean="0"/>
              <a:t>thấy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 </a:t>
            </a:r>
            <a:r>
              <a:rPr lang="en-US" sz="3200" dirty="0" err="1" smtClean="0"/>
              <a:t>tung</a:t>
            </a:r>
            <a:r>
              <a:rPr lang="en-US" sz="3200" dirty="0" smtClean="0"/>
              <a:t> bay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trời</a:t>
            </a:r>
            <a:r>
              <a:rPr lang="en-US" sz="3200" dirty="0" smtClean="0"/>
              <a:t>?</a:t>
            </a:r>
            <a:endParaRPr lang="en-US" sz="3200" dirty="0"/>
          </a:p>
          <a:p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752599"/>
            <a:ext cx="533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6: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Các</a:t>
            </a:r>
            <a:r>
              <a:rPr lang="en-US" sz="3200" dirty="0" smtClean="0">
                <a:solidFill>
                  <a:schemeClr val="bg2"/>
                </a:solidFill>
              </a:rPr>
              <a:t> con </a:t>
            </a:r>
            <a:r>
              <a:rPr lang="en-US" sz="3200" dirty="0" err="1" smtClean="0">
                <a:solidFill>
                  <a:schemeClr val="bg2"/>
                </a:solidFill>
              </a:rPr>
              <a:t>thấy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ngôi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trường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thế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nào</a:t>
            </a:r>
            <a:r>
              <a:rPr lang="en-US" sz="3200" dirty="0">
                <a:solidFill>
                  <a:schemeClr val="bg2"/>
                </a:solidFill>
              </a:rPr>
              <a:t>? </a:t>
            </a:r>
            <a:r>
              <a:rPr lang="en-US" sz="3200" dirty="0" err="1">
                <a:solidFill>
                  <a:schemeClr val="bg2"/>
                </a:solidFill>
              </a:rPr>
              <a:t>C</a:t>
            </a:r>
            <a:r>
              <a:rPr lang="en-US" sz="3200" dirty="0" err="1" smtClean="0">
                <a:solidFill>
                  <a:schemeClr val="bg2"/>
                </a:solidFill>
              </a:rPr>
              <a:t>ó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những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ai</a:t>
            </a:r>
            <a:r>
              <a:rPr lang="en-US" sz="3200" dirty="0" smtClean="0">
                <a:solidFill>
                  <a:schemeClr val="bg2"/>
                </a:solidFill>
              </a:rPr>
              <a:t>?</a:t>
            </a:r>
            <a:endParaRPr lang="en-US" sz="3200" dirty="0">
              <a:solidFill>
                <a:schemeClr val="bg2"/>
              </a:solidFill>
            </a:endParaRPr>
          </a:p>
          <a:p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7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199" y="1752599"/>
            <a:ext cx="53340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7: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/>
              <a:t>Vì</a:t>
            </a:r>
            <a:r>
              <a:rPr lang="en-US" sz="3200" dirty="0" smtClean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quá</a:t>
            </a:r>
            <a:r>
              <a:rPr lang="en-US" sz="3200" dirty="0"/>
              <a:t> </a:t>
            </a:r>
            <a:r>
              <a:rPr lang="en-US" sz="3200" dirty="0" err="1"/>
              <a:t>vậy</a:t>
            </a:r>
            <a:r>
              <a:rPr lang="en-US" sz="3200" dirty="0"/>
              <a:t>?</a:t>
            </a:r>
          </a:p>
          <a:p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8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797" y="1905000"/>
            <a:ext cx="4953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8: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Còn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ba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mẹ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thì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sao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nào</a:t>
            </a:r>
            <a:r>
              <a:rPr lang="en-US" sz="3200" dirty="0" smtClean="0">
                <a:solidFill>
                  <a:schemeClr val="bg2"/>
                </a:solidFill>
              </a:rPr>
              <a:t>?</a:t>
            </a:r>
            <a:endParaRPr lang="en-US" sz="3200" dirty="0">
              <a:solidFill>
                <a:schemeClr val="bg2"/>
              </a:solidFill>
            </a:endParaRPr>
          </a:p>
          <a:p>
            <a:pPr algn="ctr"/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8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752599"/>
            <a:ext cx="6019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9: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/>
              <a:t>Chuẩn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lớp</a:t>
            </a:r>
            <a:r>
              <a:rPr lang="en-US" sz="3200" dirty="0" smtClean="0"/>
              <a:t> 1 </a:t>
            </a:r>
            <a:r>
              <a:rPr lang="en-US" sz="3200" dirty="0" err="1" smtClean="0"/>
              <a:t>thì</a:t>
            </a:r>
            <a:r>
              <a:rPr lang="en-US" sz="3200" dirty="0" smtClean="0"/>
              <a:t> </a:t>
            </a:r>
            <a:r>
              <a:rPr lang="en-US" sz="3200" dirty="0" err="1" smtClean="0"/>
              <a:t>chúng</a:t>
            </a:r>
            <a:r>
              <a:rPr lang="en-US" sz="3200" dirty="0" smtClean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3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752599"/>
            <a:ext cx="5257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10: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Vậy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khi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vào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lớp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1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chúng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ta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cần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chuẩn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bị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gì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961473569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2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9309" y="2164937"/>
            <a:ext cx="77724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THANK’S YOU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399" y="228600"/>
            <a:ext cx="8763001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LĨNH VỰC PHÁT TRIỂN 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NGÔN NGỮ</a:t>
            </a:r>
            <a:endParaRPr lang="en-US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1336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NHÁNH: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CHUYỆN VỀ TRƯỜNG TIỂU HỌC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QUEN VĂN HỌC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TÀI: THƠ: “ BÉ VÀO LỚP 1”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TUỔI: 5-6 TUỔI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 GIAN: 30-35 PHÚT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2709" y="4797401"/>
            <a:ext cx="6580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VIÊN: TRƯƠNG THỊ NHUNG + ĐOÀN THỊ ÁI MỸ</a:t>
            </a:r>
          </a:p>
          <a:p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            :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 E</a:t>
            </a:r>
          </a:p>
          <a:p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9614780059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81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3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,2K views_@user596954131_Bai tho be vao lop 1 xuhuongtiktok mamn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4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2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1081314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3828" y="3163777"/>
            <a:ext cx="6553200" cy="1015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QUÀ BÍ MẬT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-87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43" y="8442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84424"/>
            <a:ext cx="20574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04" y="214225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1" b="95506" l="9859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45" y="2057400"/>
            <a:ext cx="2819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22" b="97797" l="9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1123"/>
            <a:ext cx="1579201" cy="187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96" b="92188" l="9896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508" y="1905000"/>
            <a:ext cx="2267383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0267"/>
            <a:ext cx="1981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17" y="4577194"/>
            <a:ext cx="1871230" cy="191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203" b="100000" l="901" r="99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25" y="3733800"/>
            <a:ext cx="21145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00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981200"/>
            <a:ext cx="533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1: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Cô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vừa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đọc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nghe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bài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thơ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? 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Của</a:t>
            </a:r>
            <a:r>
              <a:rPr lang="vi-VN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tác giả nào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?</a:t>
            </a:r>
          </a:p>
          <a:p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75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797" y="2057400"/>
            <a:ext cx="4953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2: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dậy</a:t>
            </a:r>
            <a:r>
              <a:rPr lang="en-US" sz="3200" dirty="0"/>
              <a:t> </a:t>
            </a:r>
            <a:r>
              <a:rPr lang="en-US" sz="3200" dirty="0" err="1"/>
              <a:t>sớm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?</a:t>
            </a:r>
            <a:endParaRPr lang="en-US" sz="3200" dirty="0"/>
          </a:p>
          <a:p>
            <a:pPr algn="ctr"/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8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752599"/>
            <a:ext cx="5410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CÂU HỎI 3:</a:t>
            </a:r>
          </a:p>
          <a:p>
            <a:pPr algn="ctr"/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4" y="5029200"/>
            <a:ext cx="130730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0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228</Words>
  <Application>Microsoft Office PowerPoint</Application>
  <PresentationFormat>On-screen Show (4:3)</PresentationFormat>
  <Paragraphs>33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2025-11-22T04:45:42Z</dcterms:created>
  <dcterms:modified xsi:type="dcterms:W3CDTF">2026-05-06T11:34:18Z</dcterms:modified>
</cp:coreProperties>
</file>