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87" r:id="rId3"/>
    <p:sldId id="256" r:id="rId4"/>
    <p:sldId id="257" r:id="rId5"/>
    <p:sldId id="262" r:id="rId6"/>
    <p:sldId id="263" r:id="rId7"/>
    <p:sldId id="261" r:id="rId8"/>
    <p:sldId id="258" r:id="rId9"/>
    <p:sldId id="264" r:id="rId10"/>
    <p:sldId id="281" r:id="rId11"/>
    <p:sldId id="282" r:id="rId12"/>
    <p:sldId id="283" r:id="rId13"/>
    <p:sldId id="284" r:id="rId14"/>
    <p:sldId id="279" r:id="rId15"/>
    <p:sldId id="280" r:id="rId16"/>
    <p:sldId id="259" r:id="rId17"/>
    <p:sldId id="269" r:id="rId18"/>
    <p:sldId id="270" r:id="rId19"/>
    <p:sldId id="265" r:id="rId20"/>
    <p:sldId id="266" r:id="rId21"/>
    <p:sldId id="267" r:id="rId22"/>
    <p:sldId id="268" r:id="rId23"/>
    <p:sldId id="271" r:id="rId24"/>
    <p:sldId id="272" r:id="rId25"/>
    <p:sldId id="277" r:id="rId26"/>
    <p:sldId id="278" r:id="rId27"/>
    <p:sldId id="260" r:id="rId28"/>
    <p:sldId id="38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0E741-075A-4A1D-8157-1EBCA9A51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0B84A9-70DB-4A26-AB41-2BFA27D05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4575E-62BE-40A8-B59D-D88C073EC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01DC-C9C6-4563-814F-00165679E93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D9D26-B749-4C18-A038-1365D5928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F4C53-0F59-45FA-8FFE-EA84047D3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C34E-6E1E-4155-A642-46C6092C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92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6670F-F224-42C9-B0E8-D383852B3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2DE99B-48D2-4B6C-A8AA-B9CA12C0DF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7CC15-3ACB-4727-9B21-087B70364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01DC-C9C6-4563-814F-00165679E93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67FF8-F662-4923-8335-F914BDCFC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4263D-E219-4F2F-82CB-DA1FD52B9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C34E-6E1E-4155-A642-46C6092C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77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128AF6-62BE-4CAB-B4A7-09D12D4B32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577FDA-E692-4B96-9690-8E3C5F9A7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3F7DE-9ED7-45BE-85DD-164784028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01DC-C9C6-4563-814F-00165679E93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AD9C1-2BD1-430E-9945-DF2A03157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51EEF-A3A5-45F1-A108-76B2D3DD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C34E-6E1E-4155-A642-46C6092C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2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/>
          <p:nvPr/>
        </p:nvGrpSpPr>
        <p:grpSpPr>
          <a:xfrm>
            <a:off x="1" y="0"/>
            <a:ext cx="12215284" cy="6858000"/>
            <a:chOff x="0" y="0"/>
            <a:chExt cx="5770" cy="4320"/>
          </a:xfrm>
        </p:grpSpPr>
        <p:sp>
          <p:nvSpPr>
            <p:cNvPr id="30" name="Rectangle 3"/>
            <p:cNvSpPr>
              <a:spLocks noChangeArrowheads="1"/>
            </p:cNvSpPr>
            <p:nvPr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1" name="Rectangle 4"/>
            <p:cNvSpPr>
              <a:spLocks noChangeArrowheads="1"/>
            </p:cNvSpPr>
            <p:nvPr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2" name="Rectangle 5"/>
            <p:cNvSpPr>
              <a:spLocks noChangeArrowheads="1"/>
            </p:cNvSpPr>
            <p:nvPr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3" name="Rectangle 6"/>
            <p:cNvSpPr>
              <a:spLocks noChangeArrowheads="1"/>
            </p:cNvSpPr>
            <p:nvPr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4" name="Rectangle 7"/>
            <p:cNvSpPr>
              <a:spLocks noChangeArrowheads="1"/>
            </p:cNvSpPr>
            <p:nvPr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5" name="Rectangle 8"/>
            <p:cNvSpPr>
              <a:spLocks noChangeArrowheads="1"/>
            </p:cNvSpPr>
            <p:nvPr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6" name="Rectangle 9"/>
            <p:cNvSpPr>
              <a:spLocks noChangeArrowheads="1"/>
            </p:cNvSpPr>
            <p:nvPr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7" name="Rectangle 10"/>
            <p:cNvSpPr>
              <a:spLocks noChangeArrowheads="1"/>
            </p:cNvSpPr>
            <p:nvPr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8" name="Rectangle 11"/>
            <p:cNvSpPr>
              <a:spLocks noChangeArrowheads="1"/>
            </p:cNvSpPr>
            <p:nvPr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" name="Rectangle 12"/>
            <p:cNvSpPr>
              <a:spLocks noChangeArrowheads="1"/>
            </p:cNvSpPr>
            <p:nvPr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" name="Rectangle 13"/>
            <p:cNvSpPr>
              <a:spLocks noChangeArrowheads="1"/>
            </p:cNvSpPr>
            <p:nvPr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1" name="Rectangle 14"/>
            <p:cNvSpPr>
              <a:spLocks noChangeArrowheads="1"/>
            </p:cNvSpPr>
            <p:nvPr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2" name="Rectangle 15"/>
            <p:cNvSpPr>
              <a:spLocks noChangeArrowheads="1"/>
            </p:cNvSpPr>
            <p:nvPr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3" name="Rectangle 16"/>
            <p:cNvSpPr>
              <a:spLocks noChangeArrowheads="1"/>
            </p:cNvSpPr>
            <p:nvPr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4" name="Rectangle 17"/>
            <p:cNvSpPr>
              <a:spLocks noChangeArrowheads="1"/>
            </p:cNvSpPr>
            <p:nvPr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5" name="Rectangle 18"/>
            <p:cNvSpPr>
              <a:spLocks noChangeArrowheads="1"/>
            </p:cNvSpPr>
            <p:nvPr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6" name="Rectangle 19"/>
            <p:cNvSpPr>
              <a:spLocks noChangeArrowheads="1"/>
            </p:cNvSpPr>
            <p:nvPr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7" name="Rectangle 20"/>
            <p:cNvSpPr>
              <a:spLocks noChangeArrowheads="1"/>
            </p:cNvSpPr>
            <p:nvPr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8" name="Rectangle 21"/>
            <p:cNvSpPr>
              <a:spLocks noChangeArrowheads="1"/>
            </p:cNvSpPr>
            <p:nvPr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70" name="Freeform 22"/>
            <p:cNvSpPr/>
            <p:nvPr userDrawn="1"/>
          </p:nvSpPr>
          <p:spPr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0" b="0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0" name="Freeform 23"/>
            <p:cNvSpPr/>
            <p:nvPr/>
          </p:nvSpPr>
          <p:spPr bwMode="hidden">
            <a:xfrm>
              <a:off x="0" y="3867"/>
              <a:ext cx="5770" cy="174"/>
            </a:xfrm>
            <a:custGeom>
              <a:avLst/>
              <a:gdLst>
                <a:gd name="T0" fmla="*/ 4993 w 5770"/>
                <a:gd name="T1" fmla="*/ 66 h 174"/>
                <a:gd name="T2" fmla="*/ 4771 w 5770"/>
                <a:gd name="T3" fmla="*/ 132 h 174"/>
                <a:gd name="T4" fmla="*/ 4640 w 5770"/>
                <a:gd name="T5" fmla="*/ 96 h 174"/>
                <a:gd name="T6" fmla="*/ 4598 w 5770"/>
                <a:gd name="T7" fmla="*/ 36 h 174"/>
                <a:gd name="T8" fmla="*/ 4478 w 5770"/>
                <a:gd name="T9" fmla="*/ 30 h 174"/>
                <a:gd name="T10" fmla="*/ 4186 w 5770"/>
                <a:gd name="T11" fmla="*/ 108 h 174"/>
                <a:gd name="T12" fmla="*/ 3815 w 5770"/>
                <a:gd name="T13" fmla="*/ 120 h 174"/>
                <a:gd name="T14" fmla="*/ 3617 w 5770"/>
                <a:gd name="T15" fmla="*/ 72 h 174"/>
                <a:gd name="T16" fmla="*/ 3510 w 5770"/>
                <a:gd name="T17" fmla="*/ 60 h 174"/>
                <a:gd name="T18" fmla="*/ 3336 w 5770"/>
                <a:gd name="T19" fmla="*/ 96 h 174"/>
                <a:gd name="T20" fmla="*/ 2846 w 5770"/>
                <a:gd name="T21" fmla="*/ 150 h 174"/>
                <a:gd name="T22" fmla="*/ 2703 w 5770"/>
                <a:gd name="T23" fmla="*/ 96 h 174"/>
                <a:gd name="T24" fmla="*/ 2619 w 5770"/>
                <a:gd name="T25" fmla="*/ 90 h 174"/>
                <a:gd name="T26" fmla="*/ 2416 w 5770"/>
                <a:gd name="T27" fmla="*/ 132 h 174"/>
                <a:gd name="T28" fmla="*/ 2278 w 5770"/>
                <a:gd name="T29" fmla="*/ 84 h 174"/>
                <a:gd name="T30" fmla="*/ 2151 w 5770"/>
                <a:gd name="T31" fmla="*/ 36 h 174"/>
                <a:gd name="T32" fmla="*/ 1947 w 5770"/>
                <a:gd name="T33" fmla="*/ 120 h 174"/>
                <a:gd name="T34" fmla="*/ 1525 w 5770"/>
                <a:gd name="T35" fmla="*/ 102 h 174"/>
                <a:gd name="T36" fmla="*/ 1429 w 5770"/>
                <a:gd name="T37" fmla="*/ 60 h 174"/>
                <a:gd name="T38" fmla="*/ 1333 w 5770"/>
                <a:gd name="T39" fmla="*/ 60 h 174"/>
                <a:gd name="T40" fmla="*/ 1058 w 5770"/>
                <a:gd name="T41" fmla="*/ 150 h 174"/>
                <a:gd name="T42" fmla="*/ 652 w 5770"/>
                <a:gd name="T43" fmla="*/ 150 h 174"/>
                <a:gd name="T44" fmla="*/ 442 w 5770"/>
                <a:gd name="T45" fmla="*/ 66 h 174"/>
                <a:gd name="T46" fmla="*/ 377 w 5770"/>
                <a:gd name="T47" fmla="*/ 48 h 174"/>
                <a:gd name="T48" fmla="*/ 305 w 5770"/>
                <a:gd name="T49" fmla="*/ 108 h 174"/>
                <a:gd name="T50" fmla="*/ 144 w 5770"/>
                <a:gd name="T51" fmla="*/ 138 h 174"/>
                <a:gd name="T52" fmla="*/ 0 w 5770"/>
                <a:gd name="T53" fmla="*/ 96 h 174"/>
                <a:gd name="T54" fmla="*/ 167 w 5770"/>
                <a:gd name="T55" fmla="*/ 120 h 174"/>
                <a:gd name="T56" fmla="*/ 323 w 5770"/>
                <a:gd name="T57" fmla="*/ 84 h 174"/>
                <a:gd name="T58" fmla="*/ 383 w 5770"/>
                <a:gd name="T59" fmla="*/ 24 h 174"/>
                <a:gd name="T60" fmla="*/ 460 w 5770"/>
                <a:gd name="T61" fmla="*/ 60 h 174"/>
                <a:gd name="T62" fmla="*/ 706 w 5770"/>
                <a:gd name="T63" fmla="*/ 144 h 174"/>
                <a:gd name="T64" fmla="*/ 1100 w 5770"/>
                <a:gd name="T65" fmla="*/ 120 h 174"/>
                <a:gd name="T66" fmla="*/ 1345 w 5770"/>
                <a:gd name="T67" fmla="*/ 36 h 174"/>
                <a:gd name="T68" fmla="*/ 1441 w 5770"/>
                <a:gd name="T69" fmla="*/ 48 h 174"/>
                <a:gd name="T70" fmla="*/ 1561 w 5770"/>
                <a:gd name="T71" fmla="*/ 90 h 174"/>
                <a:gd name="T72" fmla="*/ 1971 w 5770"/>
                <a:gd name="T73" fmla="*/ 96 h 174"/>
                <a:gd name="T74" fmla="*/ 2235 w 5770"/>
                <a:gd name="T75" fmla="*/ 3 h 174"/>
                <a:gd name="T76" fmla="*/ 2350 w 5770"/>
                <a:gd name="T77" fmla="*/ 102 h 174"/>
                <a:gd name="T78" fmla="*/ 2559 w 5770"/>
                <a:gd name="T79" fmla="*/ 96 h 174"/>
                <a:gd name="T80" fmla="*/ 2715 w 5770"/>
                <a:gd name="T81" fmla="*/ 24 h 174"/>
                <a:gd name="T82" fmla="*/ 2792 w 5770"/>
                <a:gd name="T83" fmla="*/ 132 h 174"/>
                <a:gd name="T84" fmla="*/ 3127 w 5770"/>
                <a:gd name="T85" fmla="*/ 102 h 174"/>
                <a:gd name="T86" fmla="*/ 3486 w 5770"/>
                <a:gd name="T87" fmla="*/ 48 h 174"/>
                <a:gd name="T88" fmla="*/ 3582 w 5770"/>
                <a:gd name="T89" fmla="*/ 42 h 174"/>
                <a:gd name="T90" fmla="*/ 3731 w 5770"/>
                <a:gd name="T91" fmla="*/ 90 h 174"/>
                <a:gd name="T92" fmla="*/ 4078 w 5770"/>
                <a:gd name="T93" fmla="*/ 102 h 174"/>
                <a:gd name="T94" fmla="*/ 4419 w 5770"/>
                <a:gd name="T95" fmla="*/ 30 h 174"/>
                <a:gd name="T96" fmla="*/ 4574 w 5770"/>
                <a:gd name="T97" fmla="*/ 6 h 174"/>
                <a:gd name="T98" fmla="*/ 4628 w 5770"/>
                <a:gd name="T99" fmla="*/ 60 h 174"/>
                <a:gd name="T100" fmla="*/ 4724 w 5770"/>
                <a:gd name="T101" fmla="*/ 108 h 174"/>
                <a:gd name="T102" fmla="*/ 4927 w 5770"/>
                <a:gd name="T103" fmla="*/ 84 h 174"/>
                <a:gd name="T104" fmla="*/ 5118 w 5770"/>
                <a:gd name="T105" fmla="*/ 14 h 174"/>
                <a:gd name="T106" fmla="*/ 5280 w 5770"/>
                <a:gd name="T107" fmla="*/ 9 h 174"/>
                <a:gd name="T108" fmla="*/ 5453 w 5770"/>
                <a:gd name="T109" fmla="*/ 36 h 174"/>
                <a:gd name="T110" fmla="*/ 5465 w 5770"/>
                <a:gd name="T111" fmla="*/ 72 h 174"/>
                <a:gd name="T112" fmla="*/ 5656 w 5770"/>
                <a:gd name="T113" fmla="*/ 90 h 174"/>
                <a:gd name="T114" fmla="*/ 5710 w 5770"/>
                <a:gd name="T115" fmla="*/ 102 h 174"/>
                <a:gd name="T116" fmla="*/ 5477 w 5770"/>
                <a:gd name="T117" fmla="*/ 90 h 174"/>
                <a:gd name="T118" fmla="*/ 5453 w 5770"/>
                <a:gd name="T119" fmla="*/ 60 h 174"/>
                <a:gd name="T120" fmla="*/ 5393 w 5770"/>
                <a:gd name="T121" fmla="*/ 30 h 174"/>
                <a:gd name="T122" fmla="*/ 5219 w 5770"/>
                <a:gd name="T123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7480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00200"/>
            <a:ext cx="10363200" cy="1828800"/>
          </a:xfrm>
        </p:spPr>
        <p:txBody>
          <a:bodyPr/>
          <a:lstStyle>
            <a:lvl1pPr>
              <a:defRPr sz="4800"/>
            </a:lvl1pPr>
          </a:lstStyle>
          <a:p>
            <a:pPr lvl="0" fontAlgn="base"/>
            <a:r>
              <a:rPr lang="en-US" strike="noStrike" noProof="0"/>
              <a:t>Click to edit Master title style</a:t>
            </a:r>
          </a:p>
        </p:txBody>
      </p:sp>
      <p:sp>
        <p:nvSpPr>
          <p:cNvPr id="147481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 fontAlgn="base"/>
            <a:r>
              <a:rPr lang="en-US" strike="noStrike" noProof="0"/>
              <a:t>Click to edit Master subtitle style</a:t>
            </a:r>
          </a:p>
        </p:txBody>
      </p:sp>
      <p:sp>
        <p:nvSpPr>
          <p:cNvPr id="51" name="Rectangle 26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2" name="Rectangle 2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3" name="Rectangle 2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53C41C-2B7C-416B-82F9-D98BD96F1FCA}" type="slidenum">
              <a:rPr lang="en-US" alt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79975649"/>
      </p:ext>
    </p:extLst>
  </p:cSld>
  <p:clrMapOvr>
    <a:masterClrMapping/>
  </p:clrMapOvr>
  <p:transition spd="slow">
    <p:wheel spokes="8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0B5E83-A3D3-4F23-974F-E94627AE69C3}" type="slidenum">
              <a:rPr lang="en-US" alt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70314"/>
      </p:ext>
    </p:extLst>
  </p:cSld>
  <p:clrMapOvr>
    <a:masterClrMapping/>
  </p:clrMapOvr>
  <p:transition spd="slow">
    <p:wheel spokes="8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0B5E83-A3D3-4F23-974F-E94627AE69C3}" type="slidenum">
              <a:rPr lang="en-US" alt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78670"/>
      </p:ext>
    </p:extLst>
  </p:cSld>
  <p:clrMapOvr>
    <a:masterClrMapping/>
  </p:clrMapOvr>
  <p:transition spd="slow">
    <p:wheel spokes="8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0B5E83-A3D3-4F23-974F-E94627AE69C3}" type="slidenum">
              <a:rPr lang="en-US" alt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79522"/>
      </p:ext>
    </p:extLst>
  </p:cSld>
  <p:clrMapOvr>
    <a:masterClrMapping/>
  </p:clrMapOvr>
  <p:transition spd="slow">
    <p:wheel spokes="8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0B5E83-A3D3-4F23-974F-E94627AE69C3}" type="slidenum">
              <a:rPr lang="en-US" alt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81499"/>
      </p:ext>
    </p:extLst>
  </p:cSld>
  <p:clrMapOvr>
    <a:masterClrMapping/>
  </p:clrMapOvr>
  <p:transition spd="slow">
    <p:wheel spokes="8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0B5E83-A3D3-4F23-974F-E94627AE69C3}" type="slidenum">
              <a:rPr lang="en-US" alt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15002"/>
      </p:ext>
    </p:extLst>
  </p:cSld>
  <p:clrMapOvr>
    <a:masterClrMapping/>
  </p:clrMapOvr>
  <p:transition spd="slow">
    <p:wheel spokes="8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0B5E83-A3D3-4F23-974F-E94627AE69C3}" type="slidenum">
              <a:rPr lang="en-US" alt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089757"/>
      </p:ext>
    </p:extLst>
  </p:cSld>
  <p:clrMapOvr>
    <a:masterClrMapping/>
  </p:clrMapOvr>
  <p:transition spd="slow">
    <p:wheel spokes="8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0B5E83-A3D3-4F23-974F-E94627AE69C3}" type="slidenum">
              <a:rPr lang="en-US" alt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46234"/>
      </p:ext>
    </p:extLst>
  </p:cSld>
  <p:clrMapOvr>
    <a:masterClrMapping/>
  </p:clrMapOvr>
  <p:transition spd="slow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70EEC-F09C-4F51-91CD-60EDE7C4A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1B017-D99C-42D4-A559-30F7D0E91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1AEEA-1F30-46CA-8FA6-9D687CF05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01DC-C9C6-4563-814F-00165679E93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F384C-8B83-4844-9019-F2521E7A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7D89B-B513-4E06-8137-0440AE9C6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C34E-6E1E-4155-A642-46C6092C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26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0B5E83-A3D3-4F23-974F-E94627AE69C3}" type="slidenum">
              <a:rPr lang="en-US" alt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62313"/>
      </p:ext>
    </p:extLst>
  </p:cSld>
  <p:clrMapOvr>
    <a:masterClrMapping/>
  </p:clrMapOvr>
  <p:transition spd="slow">
    <p:wheel spokes="8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0B5E83-A3D3-4F23-974F-E94627AE69C3}" type="slidenum">
              <a:rPr lang="en-US" alt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91646"/>
      </p:ext>
    </p:extLst>
  </p:cSld>
  <p:clrMapOvr>
    <a:masterClrMapping/>
  </p:clrMapOvr>
  <p:transition spd="slow">
    <p:wheel spokes="8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0B5E83-A3D3-4F23-974F-E94627AE69C3}" type="slidenum">
              <a:rPr lang="en-US" alt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983015"/>
      </p:ext>
    </p:extLst>
  </p:cSld>
  <p:clrMapOvr>
    <a:masterClrMapping/>
  </p:clrMapOvr>
  <p:transition spd="slow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572A6-F89A-4D0A-A883-D126DB075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36790-3E37-4A7E-85B4-C5CDAF336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92FB2-E2ED-454B-ACBD-05EE6D3EF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01DC-C9C6-4563-814F-00165679E93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7F78B-A5FF-4B0B-8E36-F2FBA8179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C6E65-7048-4C90-9557-5E2C65ACA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C34E-6E1E-4155-A642-46C6092C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62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32D1A-A6E5-4621-9013-6F7DB54E7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1801B-FF79-45B1-8AA7-323DFD948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8A5B7-5996-4AC3-B0C3-E076D77EE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C474B-E917-42F5-82D0-C4A74AAFD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01DC-C9C6-4563-814F-00165679E93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77609-3BC8-427D-87D3-41B1F890F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D27243-142E-49C7-A1A6-A3C46BED4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C34E-6E1E-4155-A642-46C6092C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46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0A252-31C9-4B1D-A269-4EE21C8F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8D4EF-7F20-47A7-B3B8-DADEB5B68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992E09-C41F-4213-8A05-213965CE8A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CDA797-A157-47D6-AF4A-91B49CA096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A775C4-903E-4F0C-8E60-114ADD9A77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2CE24D-2747-47F3-B791-F0B1A49B5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01DC-C9C6-4563-814F-00165679E93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0F2B28-4D22-4925-AAE6-A9ABAE274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186DCF-BF41-4C8B-8405-63673D09B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C34E-6E1E-4155-A642-46C6092C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114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70C76-D847-49F4-B85E-666982DD8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AE797E-2360-4C21-B7DF-495568C86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01DC-C9C6-4563-814F-00165679E93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5C55D9-AA1D-4D41-87F4-7B3CA6148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DB6068-DCBD-4C7B-8595-ED0FDD594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C34E-6E1E-4155-A642-46C6092C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56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E3A405-2271-4259-9427-EA5DB2C2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01DC-C9C6-4563-814F-00165679E93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A5B6C5-E74C-40B1-8E7F-8A7055A57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0AA1F-0518-4AC5-9750-3559C8B92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C34E-6E1E-4155-A642-46C6092C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32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2459E-D080-4FE5-998C-048333B14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A841D-F65E-4E9C-B667-56CD10F61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427CE9-B199-4BF6-A116-AF1256462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46E4AC-5557-41D8-9DB8-37096DCE1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01DC-C9C6-4563-814F-00165679E93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EE775D-2DA0-4692-8FA8-44695B101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22B03-2D88-4559-939F-7EEC47457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C34E-6E1E-4155-A642-46C6092C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85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E00D7-1860-4DC3-852A-84B946AC0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86D020-7926-4CE3-B5C7-C4245F2E10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D42A4-AAA7-45FE-8B5C-8F50A92F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259F08-9D3B-4D58-B0B8-39A4BA503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01DC-C9C6-4563-814F-00165679E93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0B604-CA94-4DB1-BEC9-A89D42424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CB835D-4860-4F40-BAA9-D6248A29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C34E-6E1E-4155-A642-46C6092C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14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6DAD83-CF9C-4983-A161-1179FB48B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8F7D2-B1CE-46BB-A3AB-CC19AE2E8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D9935-B1DA-4C7C-B743-8CFA802FF2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B01DC-C9C6-4563-814F-00165679E93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968FC-34B7-4041-B587-14529EA1D8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920E1-437E-4640-AFFF-CB1B6E9FF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DC34E-6E1E-4155-A642-46C6092C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9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/>
          <p:nvPr/>
        </p:nvGrpSpPr>
        <p:grpSpPr>
          <a:xfrm>
            <a:off x="1" y="0"/>
            <a:ext cx="12215284" cy="6858000"/>
            <a:chOff x="0" y="0"/>
            <a:chExt cx="5770" cy="4320"/>
          </a:xfrm>
        </p:grpSpPr>
        <p:sp>
          <p:nvSpPr>
            <p:cNvPr id="146435" name="Rectangle 3"/>
            <p:cNvSpPr>
              <a:spLocks noChangeArrowheads="1"/>
            </p:cNvSpPr>
            <p:nvPr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34" name="Rectangle 5"/>
            <p:cNvSpPr>
              <a:spLocks noChangeArrowheads="1"/>
            </p:cNvSpPr>
            <p:nvPr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35" name="Rectangle 6"/>
            <p:cNvSpPr>
              <a:spLocks noChangeArrowheads="1"/>
            </p:cNvSpPr>
            <p:nvPr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36" name="Rectangle 7"/>
            <p:cNvSpPr>
              <a:spLocks noChangeArrowheads="1"/>
            </p:cNvSpPr>
            <p:nvPr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37" name="Rectangle 8"/>
            <p:cNvSpPr>
              <a:spLocks noChangeArrowheads="1"/>
            </p:cNvSpPr>
            <p:nvPr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6441" name="Rectangle 9"/>
            <p:cNvSpPr>
              <a:spLocks noChangeArrowheads="1"/>
            </p:cNvSpPr>
            <p:nvPr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6442" name="Rectangle 10"/>
            <p:cNvSpPr>
              <a:spLocks noChangeArrowheads="1"/>
            </p:cNvSpPr>
            <p:nvPr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0" name="Rectangle 11"/>
            <p:cNvSpPr>
              <a:spLocks noChangeArrowheads="1"/>
            </p:cNvSpPr>
            <p:nvPr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1" name="Rectangle 12"/>
            <p:cNvSpPr>
              <a:spLocks noChangeArrowheads="1"/>
            </p:cNvSpPr>
            <p:nvPr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2" name="Rectangle 13"/>
            <p:cNvSpPr>
              <a:spLocks noChangeArrowheads="1"/>
            </p:cNvSpPr>
            <p:nvPr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3" name="Rectangle 14"/>
            <p:cNvSpPr>
              <a:spLocks noChangeArrowheads="1"/>
            </p:cNvSpPr>
            <p:nvPr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6447" name="Rectangle 15"/>
            <p:cNvSpPr>
              <a:spLocks noChangeArrowheads="1"/>
            </p:cNvSpPr>
            <p:nvPr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5" name="Rectangle 16"/>
            <p:cNvSpPr>
              <a:spLocks noChangeArrowheads="1"/>
            </p:cNvSpPr>
            <p:nvPr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6449" name="Rectangle 17"/>
            <p:cNvSpPr>
              <a:spLocks noChangeArrowheads="1"/>
            </p:cNvSpPr>
            <p:nvPr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7" name="Rectangle 18"/>
            <p:cNvSpPr>
              <a:spLocks noChangeArrowheads="1"/>
            </p:cNvSpPr>
            <p:nvPr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6451" name="Rectangle 19"/>
            <p:cNvSpPr>
              <a:spLocks noChangeArrowheads="1"/>
            </p:cNvSpPr>
            <p:nvPr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9" name="Rectangle 20"/>
            <p:cNvSpPr>
              <a:spLocks noChangeArrowheads="1"/>
            </p:cNvSpPr>
            <p:nvPr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50" name="Rectangle 21"/>
            <p:cNvSpPr>
              <a:spLocks noChangeArrowheads="1"/>
            </p:cNvSpPr>
            <p:nvPr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6" name="Freeform 22"/>
            <p:cNvSpPr/>
            <p:nvPr userDrawn="1"/>
          </p:nvSpPr>
          <p:spPr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0" b="0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6455" name="Freeform 23"/>
            <p:cNvSpPr/>
            <p:nvPr/>
          </p:nvSpPr>
          <p:spPr bwMode="hidden">
            <a:xfrm>
              <a:off x="0" y="3867"/>
              <a:ext cx="5770" cy="174"/>
            </a:xfrm>
            <a:custGeom>
              <a:avLst/>
              <a:gdLst>
                <a:gd name="T0" fmla="*/ 4993 w 5770"/>
                <a:gd name="T1" fmla="*/ 66 h 174"/>
                <a:gd name="T2" fmla="*/ 4771 w 5770"/>
                <a:gd name="T3" fmla="*/ 132 h 174"/>
                <a:gd name="T4" fmla="*/ 4640 w 5770"/>
                <a:gd name="T5" fmla="*/ 96 h 174"/>
                <a:gd name="T6" fmla="*/ 4598 w 5770"/>
                <a:gd name="T7" fmla="*/ 36 h 174"/>
                <a:gd name="T8" fmla="*/ 4478 w 5770"/>
                <a:gd name="T9" fmla="*/ 30 h 174"/>
                <a:gd name="T10" fmla="*/ 4186 w 5770"/>
                <a:gd name="T11" fmla="*/ 108 h 174"/>
                <a:gd name="T12" fmla="*/ 3815 w 5770"/>
                <a:gd name="T13" fmla="*/ 120 h 174"/>
                <a:gd name="T14" fmla="*/ 3617 w 5770"/>
                <a:gd name="T15" fmla="*/ 72 h 174"/>
                <a:gd name="T16" fmla="*/ 3510 w 5770"/>
                <a:gd name="T17" fmla="*/ 60 h 174"/>
                <a:gd name="T18" fmla="*/ 3336 w 5770"/>
                <a:gd name="T19" fmla="*/ 96 h 174"/>
                <a:gd name="T20" fmla="*/ 2846 w 5770"/>
                <a:gd name="T21" fmla="*/ 150 h 174"/>
                <a:gd name="T22" fmla="*/ 2703 w 5770"/>
                <a:gd name="T23" fmla="*/ 96 h 174"/>
                <a:gd name="T24" fmla="*/ 2619 w 5770"/>
                <a:gd name="T25" fmla="*/ 90 h 174"/>
                <a:gd name="T26" fmla="*/ 2416 w 5770"/>
                <a:gd name="T27" fmla="*/ 132 h 174"/>
                <a:gd name="T28" fmla="*/ 2278 w 5770"/>
                <a:gd name="T29" fmla="*/ 84 h 174"/>
                <a:gd name="T30" fmla="*/ 2151 w 5770"/>
                <a:gd name="T31" fmla="*/ 36 h 174"/>
                <a:gd name="T32" fmla="*/ 1947 w 5770"/>
                <a:gd name="T33" fmla="*/ 120 h 174"/>
                <a:gd name="T34" fmla="*/ 1525 w 5770"/>
                <a:gd name="T35" fmla="*/ 102 h 174"/>
                <a:gd name="T36" fmla="*/ 1429 w 5770"/>
                <a:gd name="T37" fmla="*/ 60 h 174"/>
                <a:gd name="T38" fmla="*/ 1333 w 5770"/>
                <a:gd name="T39" fmla="*/ 60 h 174"/>
                <a:gd name="T40" fmla="*/ 1058 w 5770"/>
                <a:gd name="T41" fmla="*/ 150 h 174"/>
                <a:gd name="T42" fmla="*/ 652 w 5770"/>
                <a:gd name="T43" fmla="*/ 150 h 174"/>
                <a:gd name="T44" fmla="*/ 442 w 5770"/>
                <a:gd name="T45" fmla="*/ 66 h 174"/>
                <a:gd name="T46" fmla="*/ 377 w 5770"/>
                <a:gd name="T47" fmla="*/ 48 h 174"/>
                <a:gd name="T48" fmla="*/ 305 w 5770"/>
                <a:gd name="T49" fmla="*/ 108 h 174"/>
                <a:gd name="T50" fmla="*/ 144 w 5770"/>
                <a:gd name="T51" fmla="*/ 138 h 174"/>
                <a:gd name="T52" fmla="*/ 0 w 5770"/>
                <a:gd name="T53" fmla="*/ 96 h 174"/>
                <a:gd name="T54" fmla="*/ 167 w 5770"/>
                <a:gd name="T55" fmla="*/ 120 h 174"/>
                <a:gd name="T56" fmla="*/ 323 w 5770"/>
                <a:gd name="T57" fmla="*/ 84 h 174"/>
                <a:gd name="T58" fmla="*/ 383 w 5770"/>
                <a:gd name="T59" fmla="*/ 24 h 174"/>
                <a:gd name="T60" fmla="*/ 460 w 5770"/>
                <a:gd name="T61" fmla="*/ 60 h 174"/>
                <a:gd name="T62" fmla="*/ 706 w 5770"/>
                <a:gd name="T63" fmla="*/ 144 h 174"/>
                <a:gd name="T64" fmla="*/ 1100 w 5770"/>
                <a:gd name="T65" fmla="*/ 120 h 174"/>
                <a:gd name="T66" fmla="*/ 1345 w 5770"/>
                <a:gd name="T67" fmla="*/ 36 h 174"/>
                <a:gd name="T68" fmla="*/ 1441 w 5770"/>
                <a:gd name="T69" fmla="*/ 48 h 174"/>
                <a:gd name="T70" fmla="*/ 1561 w 5770"/>
                <a:gd name="T71" fmla="*/ 90 h 174"/>
                <a:gd name="T72" fmla="*/ 1971 w 5770"/>
                <a:gd name="T73" fmla="*/ 96 h 174"/>
                <a:gd name="T74" fmla="*/ 2235 w 5770"/>
                <a:gd name="T75" fmla="*/ 3 h 174"/>
                <a:gd name="T76" fmla="*/ 2350 w 5770"/>
                <a:gd name="T77" fmla="*/ 102 h 174"/>
                <a:gd name="T78" fmla="*/ 2559 w 5770"/>
                <a:gd name="T79" fmla="*/ 96 h 174"/>
                <a:gd name="T80" fmla="*/ 2715 w 5770"/>
                <a:gd name="T81" fmla="*/ 24 h 174"/>
                <a:gd name="T82" fmla="*/ 2792 w 5770"/>
                <a:gd name="T83" fmla="*/ 132 h 174"/>
                <a:gd name="T84" fmla="*/ 3127 w 5770"/>
                <a:gd name="T85" fmla="*/ 102 h 174"/>
                <a:gd name="T86" fmla="*/ 3486 w 5770"/>
                <a:gd name="T87" fmla="*/ 48 h 174"/>
                <a:gd name="T88" fmla="*/ 3582 w 5770"/>
                <a:gd name="T89" fmla="*/ 42 h 174"/>
                <a:gd name="T90" fmla="*/ 3731 w 5770"/>
                <a:gd name="T91" fmla="*/ 90 h 174"/>
                <a:gd name="T92" fmla="*/ 4078 w 5770"/>
                <a:gd name="T93" fmla="*/ 102 h 174"/>
                <a:gd name="T94" fmla="*/ 4419 w 5770"/>
                <a:gd name="T95" fmla="*/ 30 h 174"/>
                <a:gd name="T96" fmla="*/ 4574 w 5770"/>
                <a:gd name="T97" fmla="*/ 6 h 174"/>
                <a:gd name="T98" fmla="*/ 4628 w 5770"/>
                <a:gd name="T99" fmla="*/ 60 h 174"/>
                <a:gd name="T100" fmla="*/ 4724 w 5770"/>
                <a:gd name="T101" fmla="*/ 108 h 174"/>
                <a:gd name="T102" fmla="*/ 4927 w 5770"/>
                <a:gd name="T103" fmla="*/ 84 h 174"/>
                <a:gd name="T104" fmla="*/ 5118 w 5770"/>
                <a:gd name="T105" fmla="*/ 14 h 174"/>
                <a:gd name="T106" fmla="*/ 5280 w 5770"/>
                <a:gd name="T107" fmla="*/ 9 h 174"/>
                <a:gd name="T108" fmla="*/ 5453 w 5770"/>
                <a:gd name="T109" fmla="*/ 36 h 174"/>
                <a:gd name="T110" fmla="*/ 5465 w 5770"/>
                <a:gd name="T111" fmla="*/ 72 h 174"/>
                <a:gd name="T112" fmla="*/ 5656 w 5770"/>
                <a:gd name="T113" fmla="*/ 90 h 174"/>
                <a:gd name="T114" fmla="*/ 5710 w 5770"/>
                <a:gd name="T115" fmla="*/ 102 h 174"/>
                <a:gd name="T116" fmla="*/ 5477 w 5770"/>
                <a:gd name="T117" fmla="*/ 90 h 174"/>
                <a:gd name="T118" fmla="*/ 5453 w 5770"/>
                <a:gd name="T119" fmla="*/ 60 h 174"/>
                <a:gd name="T120" fmla="*/ 5393 w 5770"/>
                <a:gd name="T121" fmla="*/ 30 h 174"/>
                <a:gd name="T122" fmla="*/ 5219 w 5770"/>
                <a:gd name="T123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6456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/>
          <a:lstStyle/>
          <a:p>
            <a:pPr lvl="0"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146457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146458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46459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0B5E83-A3D3-4F23-974F-E94627AE69C3}" type="slidenum">
              <a:rPr lang="en-US" alt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  <p:sp>
        <p:nvSpPr>
          <p:cNvPr id="146460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5329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heel spokes="8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jpg"/><Relationship Id="rId5" Type="http://schemas.openxmlformats.org/officeDocument/2006/relationships/image" Target="../media/image9.jpg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jpg"/><Relationship Id="rId5" Type="http://schemas.openxmlformats.org/officeDocument/2006/relationships/image" Target="../media/image14.jpg"/><Relationship Id="rId4" Type="http://schemas.openxmlformats.org/officeDocument/2006/relationships/image" Target="../media/image1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jpg"/><Relationship Id="rId5" Type="http://schemas.openxmlformats.org/officeDocument/2006/relationships/image" Target="../media/image15.jpg"/><Relationship Id="rId4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jpe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/>
          </p:cNvSpPr>
          <p:nvPr>
            <p:ph type="ctrTitle" sz="quarter"/>
          </p:nvPr>
        </p:nvSpPr>
        <p:spPr>
          <a:xfrm>
            <a:off x="1981200" y="277814"/>
            <a:ext cx="8229600" cy="1139825"/>
          </a:xfrm>
          <a:ln/>
        </p:spPr>
        <p:txBody>
          <a:bodyPr vert="horz" wrap="square" lIns="91440" tIns="45720" rIns="91440" bIns="45720" numCol="1" anchor="ctr" anchorCtr="1" compatLnSpc="1"/>
          <a:lstStyle/>
          <a:p>
            <a:endParaRPr lang="vi-VN" altLang="vi-VN" sz="4200" dirty="0">
              <a:effectLst/>
            </a:endParaRPr>
          </a:p>
        </p:txBody>
      </p:sp>
      <p:sp>
        <p:nvSpPr>
          <p:cNvPr id="4098" name="Rectangle 3"/>
          <p:cNvSpPr>
            <a:spLocks noGrp="1"/>
          </p:cNvSpPr>
          <p:nvPr>
            <p:ph type="body" idx="4294967295"/>
          </p:nvPr>
        </p:nvSpPr>
        <p:spPr>
          <a:ln/>
        </p:spPr>
        <p:txBody>
          <a:bodyPr vert="horz" wrap="square" lIns="91440" tIns="45720" rIns="91440" bIns="45720" numCol="1" anchor="t" anchorCtr="0" compatLnSpc="1"/>
          <a:lstStyle/>
          <a:p>
            <a:endParaRPr lang="vi-VN" altLang="vi-VN" dirty="0">
              <a:effectLst/>
            </a:endParaRPr>
          </a:p>
        </p:txBody>
      </p:sp>
      <p:grpSp>
        <p:nvGrpSpPr>
          <p:cNvPr id="4099" name="Group 4"/>
          <p:cNvGrpSpPr/>
          <p:nvPr/>
        </p:nvGrpSpPr>
        <p:grpSpPr>
          <a:xfrm>
            <a:off x="-681135" y="-30162"/>
            <a:ext cx="12997543" cy="6858000"/>
            <a:chOff x="0" y="0"/>
            <a:chExt cx="5760" cy="4320"/>
          </a:xfrm>
        </p:grpSpPr>
        <p:grpSp>
          <p:nvGrpSpPr>
            <p:cNvPr id="4100" name="Group 2"/>
            <p:cNvGrpSpPr/>
            <p:nvPr/>
          </p:nvGrpSpPr>
          <p:grpSpPr>
            <a:xfrm>
              <a:off x="0" y="0"/>
              <a:ext cx="5760" cy="4320"/>
              <a:chOff x="0" y="0"/>
              <a:chExt cx="5760" cy="4333"/>
            </a:xfrm>
          </p:grpSpPr>
          <p:pic>
            <p:nvPicPr>
              <p:cNvPr id="4101" name="Picture 3" descr="N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V="1">
                <a:off x="0" y="4214"/>
                <a:ext cx="5747" cy="119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102" name="Picture 4" descr="N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5400000" flipH="1" flipV="1">
                <a:off x="3561" y="2108"/>
                <a:ext cx="4283" cy="11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103" name="Picture 5" descr="N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5400000" flipH="1" flipV="1">
                <a:off x="-2085" y="2121"/>
                <a:ext cx="4283" cy="11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104" name="Picture 6" descr="N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V="1">
                <a:off x="0" y="0"/>
                <a:ext cx="5747" cy="119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4105" name="Group 10"/>
            <p:cNvGrpSpPr/>
            <p:nvPr/>
          </p:nvGrpSpPr>
          <p:grpSpPr>
            <a:xfrm>
              <a:off x="90" y="0"/>
              <a:ext cx="5568" cy="4146"/>
              <a:chOff x="90" y="0"/>
              <a:chExt cx="5568" cy="4146"/>
            </a:xfrm>
          </p:grpSpPr>
          <p:sp>
            <p:nvSpPr>
              <p:cNvPr id="4106" name="Rectangle 11"/>
              <p:cNvSpPr/>
              <p:nvPr/>
            </p:nvSpPr>
            <p:spPr>
              <a:xfrm>
                <a:off x="90" y="26"/>
                <a:ext cx="5568" cy="412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altLang="vi-VN" dirty="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4107" name="Group 7"/>
              <p:cNvGrpSpPr/>
              <p:nvPr/>
            </p:nvGrpSpPr>
            <p:grpSpPr>
              <a:xfrm>
                <a:off x="1344" y="3504"/>
                <a:ext cx="3120" cy="642"/>
                <a:chOff x="977" y="3582"/>
                <a:chExt cx="3727" cy="642"/>
              </a:xfrm>
            </p:grpSpPr>
            <p:pic>
              <p:nvPicPr>
                <p:cNvPr id="4108" name="Picture 8" descr="FLOWRBOX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170" y="3582"/>
                  <a:ext cx="767" cy="6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4109" name="Picture 9" descr="FLOWRBOX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937" y="3582"/>
                  <a:ext cx="767" cy="6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4110" name="Picture 10" descr="FLOWRBOX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401" y="3582"/>
                  <a:ext cx="769" cy="6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4111" name="Picture 11" descr="FLOWRBOX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671" y="3582"/>
                  <a:ext cx="767" cy="6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4112" name="Picture 12" descr="FLOWRBOX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77" y="3603"/>
                  <a:ext cx="767" cy="62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pic>
            <p:nvPicPr>
              <p:cNvPr id="4114" name="Picture 28" descr="Flower-06-june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" y="96"/>
                <a:ext cx="528" cy="40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115" name="Picture 31" descr="Flower-06-june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88" y="96"/>
                <a:ext cx="528" cy="40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116" name="Rectangle 22"/>
              <p:cNvSpPr/>
              <p:nvPr/>
            </p:nvSpPr>
            <p:spPr>
              <a:xfrm>
                <a:off x="432" y="0"/>
                <a:ext cx="4896" cy="480"/>
              </a:xfrm>
              <a:prstGeom prst="rect">
                <a:avLst/>
              </a:prstGeom>
              <a:no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ctr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en-US" b="1" dirty="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UBND XÃ ĐÔNG SƠN</a:t>
                </a:r>
                <a:r>
                  <a:rPr lang="en-US" altLang="vi-VN" b="1" dirty="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 </a:t>
                </a:r>
                <a:br>
                  <a:rPr lang="en-US" altLang="vi-VN" b="1" dirty="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</a:br>
                <a:r>
                  <a:rPr lang="en-US" altLang="vi-VN" b="1" dirty="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TRƯỜNG MẦM NON </a:t>
                </a:r>
                <a:r>
                  <a:rPr lang="vi-VN" altLang="en-US" b="1" dirty="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BÌNH CHÂU</a:t>
                </a:r>
                <a:r>
                  <a:rPr lang="en-US" altLang="vi-VN" sz="1500" b="1" dirty="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 </a:t>
                </a:r>
              </a:p>
            </p:txBody>
          </p:sp>
          <p:pic>
            <p:nvPicPr>
              <p:cNvPr id="4117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50" y="547"/>
                <a:ext cx="1827" cy="101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118" name="Text Box 24"/>
              <p:cNvSpPr txBox="1"/>
              <p:nvPr/>
            </p:nvSpPr>
            <p:spPr>
              <a:xfrm>
                <a:off x="718" y="1924"/>
                <a:ext cx="4453" cy="1551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2800" b="1" dirty="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Chủ đề:Bác Hồ</a:t>
                </a:r>
                <a:r>
                  <a:rPr lang="vi-VN" altLang="en-US" sz="2800" b="1" dirty="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 kính yêu</a:t>
                </a:r>
                <a:endParaRPr lang="en-US" altLang="vi-VN" sz="2800" b="1" dirty="0">
                  <a:solidFill>
                    <a:srgbClr val="0000CC"/>
                  </a:solidFill>
                  <a:latin typeface="Times New Roman" panose="02020603050405020304" pitchFamily="18" charset="0"/>
                </a:endParaRPr>
              </a:p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2800" b="1" dirty="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Đề tài: </a:t>
                </a:r>
                <a:r>
                  <a:rPr lang="vi-VN" altLang="vi-VN" sz="2800" b="1" dirty="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Trò chuyện về thủ đô Hà Nội</a:t>
                </a:r>
              </a:p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vi-VN" altLang="vi-VN" sz="2800" b="1" dirty="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Độ tuổi : 4-5 tuổi</a:t>
                </a:r>
                <a:endParaRPr lang="en-US" altLang="vi-VN" sz="2800" b="1" dirty="0">
                  <a:solidFill>
                    <a:srgbClr val="0000CC"/>
                  </a:solidFill>
                  <a:latin typeface="Times New Roman" panose="02020603050405020304" pitchFamily="18" charset="0"/>
                </a:endParaRPr>
              </a:p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2800" b="1" dirty="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GV</a:t>
                </a:r>
                <a:r>
                  <a:rPr lang="vi-VN" altLang="en-US" sz="2800" b="1" dirty="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: Nguyễn Nữ Kiều My +Trần Thị Phượng</a:t>
                </a:r>
              </a:p>
            </p:txBody>
          </p:sp>
        </p:grpSp>
      </p:grpSp>
      <p:pic>
        <p:nvPicPr>
          <p:cNvPr id="4120" name="Picture 12" descr="200709100130143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2901" y="-26987"/>
            <a:ext cx="1179513" cy="251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21" name="Picture 12" descr="200709100130143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8788" y="0"/>
            <a:ext cx="1179512" cy="2514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5BEC0-EAAF-42F0-92C2-81C2F84E8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521" y="1947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F21CDB-28A8-43EB-91A4-812469413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237" y="1520328"/>
            <a:ext cx="8004007" cy="533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38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1DBC7-8368-4C8F-B9B7-3A51F3F11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082" y="17938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8C4863-B582-467B-AFF7-5823E7522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48" y="1504950"/>
            <a:ext cx="952500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62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A1340-24F1-44BA-BE8B-51246CCCD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981FAB-5B80-458E-BBD7-8E8B3C7CF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669" y="1143000"/>
            <a:ext cx="952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79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C797D-7471-48F3-9523-FD7985E39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gốm</a:t>
            </a:r>
            <a:r>
              <a:rPr lang="en-US" dirty="0"/>
              <a:t>                                       </a:t>
            </a:r>
            <a:r>
              <a:rPr lang="en-US" dirty="0" err="1"/>
              <a:t>Tò</a:t>
            </a:r>
            <a:r>
              <a:rPr lang="en-US" dirty="0"/>
              <a:t> he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8D2792-A8B2-4422-BBC2-441512F8AC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5"/>
          <a:stretch/>
        </p:blipFill>
        <p:spPr>
          <a:xfrm>
            <a:off x="-837281" y="1806054"/>
            <a:ext cx="6444866" cy="5063254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D4136D2-8F6C-482F-99D0-44AA34BC79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06054"/>
            <a:ext cx="6735928" cy="505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27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4879D-013F-4DB9-BDF5-FE524BFC5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199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F215AD-8596-414C-A9FC-587367AC41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29"/>
          <a:stretch/>
        </p:blipFill>
        <p:spPr>
          <a:xfrm>
            <a:off x="1" y="1817553"/>
            <a:ext cx="6096000" cy="51728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885CBE-B462-4BEB-BFC0-219CB2E34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173" y="1817554"/>
            <a:ext cx="6905981" cy="51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4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E1A53-C9F0-4958-B9ED-7E67120011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9A9F0A-D2AC-4253-A555-76AFC8B1DE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4E7CDF-C7B9-443C-983C-8AE44F4BE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488" y="0"/>
            <a:ext cx="13612975" cy="76328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307FEE-32C7-4418-A624-27DD599AD565}"/>
              </a:ext>
            </a:extLst>
          </p:cNvPr>
          <p:cNvSpPr txBox="1"/>
          <p:nvPr/>
        </p:nvSpPr>
        <p:spPr>
          <a:xfrm>
            <a:off x="1595535" y="1600200"/>
            <a:ext cx="7473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1: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TRỔ TÀI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325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1B3C831-7493-4E39-8D67-93DAFC2FBEEE}"/>
              </a:ext>
            </a:extLst>
          </p:cNvPr>
          <p:cNvSpPr txBox="1">
            <a:spLocks/>
          </p:cNvSpPr>
          <p:nvPr/>
        </p:nvSpPr>
        <p:spPr>
          <a:xfrm>
            <a:off x="1077227" y="96253"/>
            <a:ext cx="10415337" cy="4581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1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     TP.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3     TP.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                             </a:t>
            </a:r>
          </a:p>
        </p:txBody>
      </p:sp>
      <p:pic>
        <p:nvPicPr>
          <p:cNvPr id="4" name="ĐẾM 5 GIÂY">
            <a:hlinkClick r:id="" action="ppaction://media"/>
            <a:extLst>
              <a:ext uri="{FF2B5EF4-FFF2-40B4-BE49-F238E27FC236}">
                <a16:creationId xmlns:a16="http://schemas.microsoft.com/office/drawing/2014/main" id="{7DC91F7E-F14E-403A-8583-67AAAF6E1B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3460" y="1814799"/>
            <a:ext cx="4052094" cy="227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3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F1E7C-2232-49A9-B05B-4845B6C6B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4418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738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5D2C2-EAF6-4DC6-A91E-2E4874229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91" y="496131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1                                  2                                 3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784485-ACB3-4E24-A6DF-7CD9AC2E5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6"/>
          <a:stretch/>
        </p:blipFill>
        <p:spPr>
          <a:xfrm>
            <a:off x="8272015" y="2243229"/>
            <a:ext cx="3919985" cy="466239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20A94F-9122-4F09-A2DE-183B4225B7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1" r="22910"/>
          <a:stretch/>
        </p:blipFill>
        <p:spPr>
          <a:xfrm>
            <a:off x="4107979" y="2290814"/>
            <a:ext cx="3976041" cy="46148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0ED148-514F-4015-B9C2-67AA28F6D8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6" r="14243"/>
          <a:stretch/>
        </p:blipFill>
        <p:spPr>
          <a:xfrm>
            <a:off x="0" y="2290814"/>
            <a:ext cx="3964806" cy="4614812"/>
          </a:xfrm>
          <a:prstGeom prst="rect">
            <a:avLst/>
          </a:prstGeom>
        </p:spPr>
      </p:pic>
      <p:pic>
        <p:nvPicPr>
          <p:cNvPr id="6" name="3 GIÂY">
            <a:hlinkClick r:id="" action="ppaction://media"/>
            <a:extLst>
              <a:ext uri="{FF2B5EF4-FFF2-40B4-BE49-F238E27FC236}">
                <a16:creationId xmlns:a16="http://schemas.microsoft.com/office/drawing/2014/main" id="{A65E9BBC-4071-4232-AC1A-6D77EB9124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70503" y="358540"/>
            <a:ext cx="2827034" cy="188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8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A96CB-F702-49DF-A25A-9F7893D9B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86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2146BD-E8A1-44DF-AA6A-B9B4752EC3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1" r="22910"/>
          <a:stretch/>
        </p:blipFill>
        <p:spPr>
          <a:xfrm>
            <a:off x="3624806" y="1121594"/>
            <a:ext cx="4942387" cy="573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74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E1A53-C9F0-4958-B9ED-7E67120011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9A9F0A-D2AC-4253-A555-76AFC8B1DE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4E7CDF-C7B9-443C-983C-8AE44F4BE5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488" y="0"/>
            <a:ext cx="13612975" cy="76328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BD83EF-ED3B-4526-A0CE-7AEAC61A260C}"/>
              </a:ext>
            </a:extLst>
          </p:cNvPr>
          <p:cNvSpPr txBox="1"/>
          <p:nvPr/>
        </p:nvSpPr>
        <p:spPr>
          <a:xfrm>
            <a:off x="1963554" y="1414914"/>
            <a:ext cx="79312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Vận động bài hát “Yêu Hà Nội“</a:t>
            </a:r>
            <a:endParaRPr lang="en-US" sz="3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VIDEO YÊU HÀ NỘI">
            <a:hlinkClick r:id="" action="ppaction://media"/>
            <a:extLst>
              <a:ext uri="{FF2B5EF4-FFF2-40B4-BE49-F238E27FC236}">
                <a16:creationId xmlns:a16="http://schemas.microsoft.com/office/drawing/2014/main" id="{B44E5222-5B47-BDB0-E6FD-F1D0EA80B6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 bwMode="auto">
          <a:xfrm>
            <a:off x="3803846" y="2666728"/>
            <a:ext cx="1795412" cy="1524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B17FF54B-0EBA-9E44-FBC1-C698E68456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037" y="251460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78244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D3485CA-9F84-4A50-84C4-ED0350EAF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0628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1                                2                                 3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AA38FE6-7194-4B75-A417-4BC8970C4A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6"/>
          <a:stretch/>
        </p:blipFill>
        <p:spPr>
          <a:xfrm>
            <a:off x="170046" y="2247218"/>
            <a:ext cx="3919985" cy="46623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03440E-0E7C-4E67-8B05-63E72E0CBE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6" t="7118" r="10537"/>
          <a:stretch/>
        </p:blipFill>
        <p:spPr>
          <a:xfrm>
            <a:off x="4183783" y="2227932"/>
            <a:ext cx="4007318" cy="4700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5BAACF-3887-407A-9599-82B3BEEE33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5" r="29924"/>
          <a:stretch/>
        </p:blipFill>
        <p:spPr>
          <a:xfrm>
            <a:off x="8345104" y="2227932"/>
            <a:ext cx="3676850" cy="4668641"/>
          </a:xfrm>
          <a:prstGeom prst="rect">
            <a:avLst/>
          </a:prstGeom>
        </p:spPr>
      </p:pic>
      <p:pic>
        <p:nvPicPr>
          <p:cNvPr id="7" name="3 GIÂY">
            <a:hlinkClick r:id="" action="ppaction://media"/>
            <a:extLst>
              <a:ext uri="{FF2B5EF4-FFF2-40B4-BE49-F238E27FC236}">
                <a16:creationId xmlns:a16="http://schemas.microsoft.com/office/drawing/2014/main" id="{CB1D058A-213C-43FA-82EB-F7E7A8EC22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77584" y="201064"/>
            <a:ext cx="2827034" cy="188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4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97F0F-B813-46FC-BC1B-A829B8886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1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03148745-52CB-4C38-A939-AE83FD2733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6"/>
          <a:stretch/>
        </p:blipFill>
        <p:spPr>
          <a:xfrm>
            <a:off x="3707330" y="1175872"/>
            <a:ext cx="4777340" cy="568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83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40DBBF3-B119-4064-AAA2-BEB37D7ACF93}"/>
              </a:ext>
            </a:extLst>
          </p:cNvPr>
          <p:cNvSpPr txBox="1">
            <a:spLocks/>
          </p:cNvSpPr>
          <p:nvPr/>
        </p:nvSpPr>
        <p:spPr>
          <a:xfrm>
            <a:off x="317633" y="0"/>
            <a:ext cx="11790947" cy="249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Ba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1                                  2                                    3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66649A-2E7E-4703-8B08-4594129511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6" r="14243"/>
          <a:stretch/>
        </p:blipFill>
        <p:spPr>
          <a:xfrm>
            <a:off x="8443688" y="2495175"/>
            <a:ext cx="3748311" cy="4362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C3247C-F21F-4639-8059-4D4D740131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8"/>
          <a:stretch/>
        </p:blipFill>
        <p:spPr>
          <a:xfrm>
            <a:off x="4043740" y="2522494"/>
            <a:ext cx="4045892" cy="4446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FE3534-187F-4AC9-9EBC-C7EBDFABA8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6" t="7118" r="10537"/>
          <a:stretch/>
        </p:blipFill>
        <p:spPr>
          <a:xfrm>
            <a:off x="0" y="2522494"/>
            <a:ext cx="3689685" cy="4328356"/>
          </a:xfrm>
          <a:prstGeom prst="rect">
            <a:avLst/>
          </a:prstGeom>
        </p:spPr>
      </p:pic>
      <p:pic>
        <p:nvPicPr>
          <p:cNvPr id="6" name="ĐẾM 5 GIÂY">
            <a:hlinkClick r:id="" action="ppaction://media"/>
            <a:extLst>
              <a:ext uri="{FF2B5EF4-FFF2-40B4-BE49-F238E27FC236}">
                <a16:creationId xmlns:a16="http://schemas.microsoft.com/office/drawing/2014/main" id="{411ECA9F-AF4D-4636-B3F0-999261772D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67110" y="239388"/>
            <a:ext cx="2953156" cy="165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7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F6683-9DB2-4D2B-8560-41AFD3B0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598" y="-1056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6141FC-9213-4C58-9C9E-6990C54F8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6" r="14243"/>
          <a:stretch/>
        </p:blipFill>
        <p:spPr>
          <a:xfrm>
            <a:off x="3597442" y="1219957"/>
            <a:ext cx="4843913" cy="563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2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A7C67-6C23-4F46-A239-81D342664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661" y="155805"/>
            <a:ext cx="10515600" cy="229800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1                               2                              3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4B2E12-4223-433C-8099-19610C6E9B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1" r="10212"/>
          <a:stretch/>
        </p:blipFill>
        <p:spPr>
          <a:xfrm>
            <a:off x="-302595" y="2541602"/>
            <a:ext cx="4109987" cy="42393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CC67B9-E5FB-4D1F-9DEC-E33680A683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4" b="6907"/>
          <a:stretch/>
        </p:blipFill>
        <p:spPr>
          <a:xfrm>
            <a:off x="3964695" y="2453807"/>
            <a:ext cx="3960014" cy="44041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8A5A88A-03DF-4849-BD94-499858C9DA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8" r="10889"/>
          <a:stretch/>
        </p:blipFill>
        <p:spPr>
          <a:xfrm>
            <a:off x="8082013" y="2583455"/>
            <a:ext cx="4109987" cy="4274545"/>
          </a:xfrm>
          <a:prstGeom prst="rect">
            <a:avLst/>
          </a:prstGeom>
        </p:spPr>
      </p:pic>
      <p:pic>
        <p:nvPicPr>
          <p:cNvPr id="23" name="3 GIÂY">
            <a:hlinkClick r:id="" action="ppaction://media"/>
            <a:extLst>
              <a:ext uri="{FF2B5EF4-FFF2-40B4-BE49-F238E27FC236}">
                <a16:creationId xmlns:a16="http://schemas.microsoft.com/office/drawing/2014/main" id="{35804CEA-7592-423C-97CF-48EC3F51C1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78456" y="777181"/>
            <a:ext cx="2292506" cy="152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8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C2D6B-16C8-43C7-AA91-C3F198F08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4128E9-3EA9-40E8-B8A2-4EF059717F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8" r="10889"/>
          <a:stretch/>
        </p:blipFill>
        <p:spPr>
          <a:xfrm>
            <a:off x="3933024" y="1625529"/>
            <a:ext cx="5031036" cy="523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377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E1A53-C9F0-4958-B9ED-7E67120011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9A9F0A-D2AC-4253-A555-76AFC8B1DE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4E7CDF-C7B9-443C-983C-8AE44F4BE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488" y="0"/>
            <a:ext cx="13612975" cy="76328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0723AA-850C-4F87-B72C-1515C9240855}"/>
              </a:ext>
            </a:extLst>
          </p:cNvPr>
          <p:cNvSpPr txBox="1"/>
          <p:nvPr/>
        </p:nvSpPr>
        <p:spPr>
          <a:xfrm>
            <a:off x="485192" y="1260909"/>
            <a:ext cx="10496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 CHƠI 2: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ĐỘI NÀO NHANH NHẤT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073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A0D9D-A256-3469-AC0F-D57599687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C4D7D-1BC2-78C5-7A38-683201D2D0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4778F2-A953-4C74-BC8F-3BF5F73FDE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5DCE3A-FB1E-435B-806D-09C865770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488" y="0"/>
            <a:ext cx="13612975" cy="76328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5582C5-E432-6024-71AE-70539AD2510F}"/>
              </a:ext>
            </a:extLst>
          </p:cNvPr>
          <p:cNvSpPr txBox="1"/>
          <p:nvPr/>
        </p:nvSpPr>
        <p:spPr>
          <a:xfrm>
            <a:off x="1838132" y="1260909"/>
            <a:ext cx="7250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đến đây là kết thúc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218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E1A53-C9F0-4958-B9ED-7E67120011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9A9F0A-D2AC-4253-A555-76AFC8B1DE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4E7CDF-C7B9-443C-983C-8AE44F4BE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488" y="0"/>
            <a:ext cx="13612975" cy="76328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FA73AC-182F-462B-B0F4-CDD5F83924AC}"/>
              </a:ext>
            </a:extLst>
          </p:cNvPr>
          <p:cNvSpPr txBox="1"/>
          <p:nvPr/>
        </p:nvSpPr>
        <p:spPr>
          <a:xfrm>
            <a:off x="1427584" y="1854498"/>
            <a:ext cx="9240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Trò chuyện về thủ đô Hà Nội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914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85146-9DA9-48D4-A214-B261621D3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3059" y="58419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HỒ GƯƠM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5DC439-8978-4771-BE0B-BFE7E3CB5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208" y="0"/>
            <a:ext cx="9485583" cy="603628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8A3252-760B-4031-B9B0-33406746A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33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C7EBE-9A66-4875-AD42-025D6594A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452" y="226130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CHÙA 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CỘT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55E64B3-D420-4C82-9284-80E7AC7D90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6" b="20035"/>
          <a:stretch/>
        </p:blipFill>
        <p:spPr>
          <a:xfrm>
            <a:off x="3011143" y="0"/>
            <a:ext cx="6874003" cy="6848248"/>
          </a:xfrm>
        </p:spPr>
      </p:pic>
    </p:spTree>
    <p:extLst>
      <p:ext uri="{BB962C8B-B14F-4D97-AF65-F5344CB8AC3E}">
        <p14:creationId xmlns:p14="http://schemas.microsoft.com/office/powerpoint/2010/main" val="1669475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50E91-6115-48DC-8B6C-F52B11447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3059" y="581302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LĂNG BÁC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366EB1-BEA0-4797-A1AF-5FF82B91A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181" y="0"/>
            <a:ext cx="9615638" cy="5968891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99E6800-C7C4-486B-B4E7-45B1D43B2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181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E1A53-C9F0-4958-B9ED-7E67120011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9A9F0A-D2AC-4253-A555-76AFC8B1DE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4E7CDF-C7B9-443C-983C-8AE44F4BE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236" y="0"/>
            <a:ext cx="13612975" cy="76328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7A74E6-98AB-48F1-B929-16537D4907BE}"/>
              </a:ext>
            </a:extLst>
          </p:cNvPr>
          <p:cNvSpPr txBox="1"/>
          <p:nvPr/>
        </p:nvSpPr>
        <p:spPr>
          <a:xfrm>
            <a:off x="3246920" y="1755507"/>
            <a:ext cx="5890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DANH LAM THẮNG CẢNH, DI TÍCH LỊCH SỬ, LÀNG NGHỀ TRUYỀN THỐNG VÀ ĐẶC SẢN HÀ NỘI</a:t>
            </a:r>
          </a:p>
        </p:txBody>
      </p:sp>
    </p:spTree>
    <p:extLst>
      <p:ext uri="{BB962C8B-B14F-4D97-AF65-F5344CB8AC3E}">
        <p14:creationId xmlns:p14="http://schemas.microsoft.com/office/powerpoint/2010/main" val="1702148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25DE3-706D-4A25-9D21-10FD280BA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1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96D023-EF6B-4CD6-A5A1-78ECDE94C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A7F1FF-5DD2-46C3-B788-3F9EBD93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30" y="1450669"/>
            <a:ext cx="8097740" cy="539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90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1F18B-3D2A-462A-B0C9-ACFB04B76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84A137-5BC7-4FCB-B01D-BCD501BF5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670" y="11430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31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rtain Call">
  <a:themeElements>
    <a:clrScheme name="Curtain Call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Curtain Cal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Curtain Call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rtain Call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289</Words>
  <Application>Microsoft Office PowerPoint</Application>
  <PresentationFormat>Màn hình rộng</PresentationFormat>
  <Paragraphs>38</Paragraphs>
  <Slides>27</Slides>
  <Notes>0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Curtain Call</vt:lpstr>
      <vt:lpstr>Bản trình bày PowerPoint</vt:lpstr>
      <vt:lpstr>Bản trình bày PowerPoint</vt:lpstr>
      <vt:lpstr>Bản trình bày PowerPoint</vt:lpstr>
      <vt:lpstr>HỒ GƯƠM</vt:lpstr>
      <vt:lpstr>CHÙA   MỘT    CỘT</vt:lpstr>
      <vt:lpstr>LĂNG BÁC</vt:lpstr>
      <vt:lpstr>Bản trình bày PowerPoint</vt:lpstr>
      <vt:lpstr>Cầu Thê Húc</vt:lpstr>
      <vt:lpstr>Cột cờ Hà Nội</vt:lpstr>
      <vt:lpstr>Văn miếu Quốc Tử Giám</vt:lpstr>
      <vt:lpstr>Nhà hát Lớn Hà Nội</vt:lpstr>
      <vt:lpstr>Quảng trường Ba Đình</vt:lpstr>
      <vt:lpstr>Làm gốm                                       Tò he</vt:lpstr>
      <vt:lpstr>Bánh cốm                                           Bún chả</vt:lpstr>
      <vt:lpstr>Bản trình bày PowerPoint</vt:lpstr>
      <vt:lpstr>Bản trình bày PowerPoint</vt:lpstr>
      <vt:lpstr>1     Hà Nội</vt:lpstr>
      <vt:lpstr>Câu 2: Đâu là hình ảnh  Hồ Gươm?             1                                  2                                 3</vt:lpstr>
      <vt:lpstr>2</vt:lpstr>
      <vt:lpstr>Câu 3: Hình nào là  chùa Một Cột?             1                                2                                 3</vt:lpstr>
      <vt:lpstr>1</vt:lpstr>
      <vt:lpstr>Bản trình bày PowerPoint</vt:lpstr>
      <vt:lpstr>3 Lăng Bác</vt:lpstr>
      <vt:lpstr>Câu 7: Đâu là hình ảnh làng nghề gốm Bát Tràng                1                               2                              3</vt:lpstr>
      <vt:lpstr>3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 Nguyễn</cp:lastModifiedBy>
  <cp:revision>18</cp:revision>
  <dcterms:created xsi:type="dcterms:W3CDTF">2026-04-18T15:49:57Z</dcterms:created>
  <dcterms:modified xsi:type="dcterms:W3CDTF">2026-05-07T04:20:36Z</dcterms:modified>
</cp:coreProperties>
</file>