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85" r:id="rId5"/>
    <p:sldId id="286" r:id="rId6"/>
    <p:sldId id="261" r:id="rId7"/>
    <p:sldId id="267" r:id="rId8"/>
    <p:sldId id="287" r:id="rId9"/>
    <p:sldId id="288" r:id="rId10"/>
    <p:sldId id="289" r:id="rId11"/>
    <p:sldId id="262" r:id="rId12"/>
    <p:sldId id="271" r:id="rId13"/>
    <p:sldId id="263" r:id="rId14"/>
    <p:sldId id="272" r:id="rId15"/>
    <p:sldId id="264" r:id="rId16"/>
    <p:sldId id="273" r:id="rId17"/>
    <p:sldId id="265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90" r:id="rId29"/>
    <p:sldId id="284" r:id="rId30"/>
    <p:sldId id="29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47" d="100"/>
          <a:sy n="47" d="100"/>
        </p:scale>
        <p:origin x="48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13EFF-FF08-4EA9-B4FD-4E933C3669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E935E0-5917-4CE3-9B3B-0B8E36D1F7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B0FDF-C830-4C42-881F-B1EA6F257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F6479-2C00-4060-A12F-5A33195628BB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DC4D2-CB51-410B-A115-6A4B15D22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FAFB1-C6F1-4967-8B39-4A0EBAF8E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8EBEC-BFAA-4CBA-9F22-78A4291EF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037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1E7FC-A1A2-4E52-809C-84931F89F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6AF588-2B15-4A74-B496-23B3779ABD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45F01-2665-45CD-A069-3B8529D50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F6479-2C00-4060-A12F-5A33195628BB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277B3-1F1E-4418-9152-25D640E16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B32F0-69E0-400F-B385-E0972433D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8EBEC-BFAA-4CBA-9F22-78A4291EF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882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E562D1-EFB0-414A-84BA-D79324F119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005F50-D99C-4C92-AB37-63B5015ADB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9308A-1AA0-4645-A6CC-04E79F5A8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F6479-2C00-4060-A12F-5A33195628BB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7FC3C-C137-42DC-A431-4E5ACBB84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73932-F2E4-4E6F-B14C-A0F747240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8EBEC-BFAA-4CBA-9F22-78A4291EF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307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19971-9948-4C21-9968-94AF4AC13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4FB4F-68CF-4955-8DED-6163AE0D4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06F6A-0A1F-4CD2-83A1-278F30F7E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F6479-2C00-4060-A12F-5A33195628BB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2B9D27-0993-432A-B023-5BF6F8654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373DD-30FD-4605-8F61-7C5BDE9FC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8EBEC-BFAA-4CBA-9F22-78A4291EF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145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27E98-DE13-4386-B747-46284B641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748671-4B71-4A5F-A89B-BD4D100DD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7EC0D-5022-449E-AE31-3BB2D0A40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F6479-2C00-4060-A12F-5A33195628BB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76778-F26A-4C49-A50E-2FC5A59F0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C0DB4-9DA3-4092-B6D1-D5F572527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8EBEC-BFAA-4CBA-9F22-78A4291EF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10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F61F0-2833-45DB-A813-459BEFA7C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9826B-3F97-4B02-BA25-E045F6367B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CBE894-5FC2-412A-A106-87A6D252EC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4BCB5C-580F-44C8-969E-8685CFE7A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F6479-2C00-4060-A12F-5A33195628BB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6516ED-928C-48FA-A455-859FD942C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F98DB0-9143-42DB-9849-053FE66DA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8EBEC-BFAA-4CBA-9F22-78A4291EF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73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812B9-B9F8-425B-B575-B6C84740B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3D643-8460-4F56-9EE1-B4A0303A9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719C06-A683-47E0-ABA7-F97A31C1FF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B1381D-27C6-4594-B74E-FBEA104059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E13EDC-3892-41D5-AA05-53A6A68694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0FE12A-4FF2-4315-B2BE-2A36E5C42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F6479-2C00-4060-A12F-5A33195628BB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5F8ABA-96D3-4E2A-A543-F7CE218E3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871FE8-F12E-4E82-895C-A0B9B28C6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8EBEC-BFAA-4CBA-9F22-78A4291EF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80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BB632-21E0-4374-B615-514AC6BAF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C3BFE1-406C-4588-AE3A-AF92CE148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F6479-2C00-4060-A12F-5A33195628BB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404DE4-52CE-44BD-BC0F-956BA9F2D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A7C6A-61BA-4C5C-8CE6-F0406C412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8EBEC-BFAA-4CBA-9F22-78A4291EF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924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994C5D-71DB-4043-BD15-FC293AF65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F6479-2C00-4060-A12F-5A33195628BB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19B903-9E3C-4063-91D7-7897F388C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54C425-2F6F-4A61-B215-863FA75C2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8EBEC-BFAA-4CBA-9F22-78A4291EF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54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C6706-EF62-4DB0-858C-DC81066C7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9C96B-0D5F-4C78-9446-6CED34F08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D56CD-E62D-47F2-80C1-A5249226B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638FA8-23BB-475D-B99E-AFC7725AE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F6479-2C00-4060-A12F-5A33195628BB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934A08-AA28-46A6-9188-FCB2FFC68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030622-9F99-4805-8BF0-D90C20BF6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8EBEC-BFAA-4CBA-9F22-78A4291EF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471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1F29B-5979-4773-A294-D5C95DAD3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D623D2-F296-489C-B956-565B9E7686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5DDCEF-6AE0-47D2-8128-B09EFAB59C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07228B-8B9F-43AA-A93C-04EC3006D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F6479-2C00-4060-A12F-5A33195628BB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380FA3-69E9-47D5-9A85-F7AAC44F7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A8035A-2C92-44B7-818A-01D4FB07B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8EBEC-BFAA-4CBA-9F22-78A4291EF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79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4EE930-55BE-4DE6-8E9C-56961C55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D972A-8F57-4780-B6C4-746B612A1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C6F37-6858-4608-A718-6136D7ECE6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F6479-2C00-4060-A12F-5A33195628BB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30F62-838D-4438-AF9E-ED83DB2322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FF58F-80FC-464E-AE2E-3B8DFB8B5F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8EBEC-BFAA-4CBA-9F22-78A4291EF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3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5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2B40F-E923-485C-876B-451E8CA4A4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406073-2153-45DA-94A0-8F21F3D31A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89B222-482F-43D2-B10F-E76F62E0BF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002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9EF08E-7644-4536-A96B-991E58B35953}"/>
              </a:ext>
            </a:extLst>
          </p:cNvPr>
          <p:cNvSpPr txBox="1"/>
          <p:nvPr/>
        </p:nvSpPr>
        <p:spPr>
          <a:xfrm>
            <a:off x="86628" y="1122363"/>
            <a:ext cx="1210537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TRƯỜNG TIỂU HỌC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ĐỀ TÀI: </a:t>
            </a:r>
          </a:p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CHUYỆN VỀ TRƯỜNG TIỂU HỌC</a:t>
            </a: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5-6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MAI THỊ TÚ + VÕ THỊ CẨM CHI</a:t>
            </a:r>
          </a:p>
        </p:txBody>
      </p:sp>
    </p:spTree>
    <p:extLst>
      <p:ext uri="{BB962C8B-B14F-4D97-AF65-F5344CB8AC3E}">
        <p14:creationId xmlns:p14="http://schemas.microsoft.com/office/powerpoint/2010/main" val="3530835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29E3B-626D-424F-98DE-5554BEE50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C47E3-240A-4888-B6C0-2C51E2503D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A3E37C-0498-4F41-BDE3-073A2DE2D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002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7063C3-BBE4-4781-B283-5F36121744A0}"/>
              </a:ext>
            </a:extLst>
          </p:cNvPr>
          <p:cNvSpPr txBox="1"/>
          <p:nvPr/>
        </p:nvSpPr>
        <p:spPr>
          <a:xfrm>
            <a:off x="2380313" y="1266541"/>
            <a:ext cx="68205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 1: ĐỘI NÀO NHANH NHẤT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210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29E3B-626D-424F-98DE-5554BEE50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065" y="21112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1:VÀO BUỔI SÁNG THỨ 2, CÓ HOẠT ĐỘNG NÀO DIỄN RA ĐẦU TIÊN? 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1                                            2                                             3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35EF00-914D-4304-AC41-D51AC61493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264" y="1645118"/>
            <a:ext cx="4165600" cy="31242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DEC903-A977-4658-9136-4F7A673C96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7" r="14898"/>
          <a:stretch/>
        </p:blipFill>
        <p:spPr>
          <a:xfrm>
            <a:off x="8036159" y="1645118"/>
            <a:ext cx="4155840" cy="32172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EDB34A-C9FA-4D64-880F-8C0F4ECA1B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531" y="1645118"/>
            <a:ext cx="4762500" cy="3124200"/>
          </a:xfrm>
          <a:prstGeom prst="rect">
            <a:avLst/>
          </a:prstGeom>
        </p:spPr>
      </p:pic>
      <p:pic>
        <p:nvPicPr>
          <p:cNvPr id="10" name="3 GIÂY">
            <a:hlinkClick r:id="" action="ppaction://media"/>
            <a:extLst>
              <a:ext uri="{FF2B5EF4-FFF2-40B4-BE49-F238E27FC236}">
                <a16:creationId xmlns:a16="http://schemas.microsoft.com/office/drawing/2014/main" id="{AF5FF2AA-D8D1-46D7-B044-DEABCC659A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22859" y="5080334"/>
            <a:ext cx="2148012" cy="143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6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B30848-B2C3-4B2E-BADB-8F2811587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162" y="1359729"/>
            <a:ext cx="9740766" cy="54743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031032-565B-43DC-BE2E-B3B8F4C54D5B}"/>
              </a:ext>
            </a:extLst>
          </p:cNvPr>
          <p:cNvSpPr txBox="1"/>
          <p:nvPr/>
        </p:nvSpPr>
        <p:spPr>
          <a:xfrm>
            <a:off x="5746282" y="462013"/>
            <a:ext cx="1155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87330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29E3B-626D-424F-98DE-5554BEE50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2: KHI ĐẾN TRƯỜNG THÌ HỌC SINH MẶC TRANG PHỤC GÌ?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1                                       2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E0111A-8FA4-4018-BCD8-80F8D7752B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1" t="14284" r="9284" b="4534"/>
          <a:stretch/>
        </p:blipFill>
        <p:spPr>
          <a:xfrm>
            <a:off x="4350618" y="1938774"/>
            <a:ext cx="3041584" cy="435133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93BA58-147B-404C-B2B1-7264E8C1C4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6" t="16841" r="42906" b="10745"/>
          <a:stretch/>
        </p:blipFill>
        <p:spPr>
          <a:xfrm>
            <a:off x="838200" y="1938773"/>
            <a:ext cx="3139961" cy="4351338"/>
          </a:xfrm>
          <a:prstGeom prst="rect">
            <a:avLst/>
          </a:prstGeom>
        </p:spPr>
      </p:pic>
      <p:pic>
        <p:nvPicPr>
          <p:cNvPr id="8" name="3 GIÂY">
            <a:hlinkClick r:id="" action="ppaction://media"/>
            <a:extLst>
              <a:ext uri="{FF2B5EF4-FFF2-40B4-BE49-F238E27FC236}">
                <a16:creationId xmlns:a16="http://schemas.microsoft.com/office/drawing/2014/main" id="{5B856AD9-144D-46F2-BF24-6C6EE15E38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65824" y="2493250"/>
            <a:ext cx="2148012" cy="143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21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885D2-C850-499F-9DC8-8728670CB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23" y="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72B654D0-0A56-4823-90A1-AF94A797A9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1" t="14284" r="9284" b="4534"/>
          <a:stretch/>
        </p:blipFill>
        <p:spPr>
          <a:xfrm>
            <a:off x="3946356" y="1224455"/>
            <a:ext cx="4013735" cy="574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47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29E3B-626D-424F-98DE-5554BEE50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209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3: EM TỚI TRƯỜNG TIỂU HỌC ĐỂ LÀM GÌ?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62E6EA-FE9E-4D04-B4AE-F88702441E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954" y="3102534"/>
            <a:ext cx="1416340" cy="141634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8E061B-268C-4265-8725-1307DE095B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7333" y1="28889" x2="56444" y2="21778"/>
                        <a14:foregroundMark x1="40444" y1="21778" x2="42667" y2="3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954" y="4955815"/>
            <a:ext cx="1537060" cy="15370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ACEACB-EDAE-4CC8-BDF5-6108D05431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2889" y1="18667" x2="50222" y2="24889"/>
                        <a14:foregroundMark x1="49333" y1="22222" x2="49333" y2="22222"/>
                        <a14:foregroundMark x1="49333" y1="22222" x2="54222" y2="22667"/>
                        <a14:foregroundMark x1="56444" y1="24000" x2="54222" y2="26222"/>
                        <a14:foregroundMark x1="40889" y1="22222" x2="40444" y2="22667"/>
                        <a14:foregroundMark x1="40444" y1="22667" x2="41778" y2="23556"/>
                        <a14:foregroundMark x1="42222" y1="20889" x2="37778" y2="20000"/>
                        <a14:foregroundMark x1="39111" y1="24444" x2="45778" y2="2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464" y="1249253"/>
            <a:ext cx="1416340" cy="14163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1765ACA-0FC3-4C17-9421-2298D6B3B8EF}"/>
              </a:ext>
            </a:extLst>
          </p:cNvPr>
          <p:cNvSpPr txBox="1"/>
          <p:nvPr/>
        </p:nvSpPr>
        <p:spPr>
          <a:xfrm>
            <a:off x="4079781" y="1690688"/>
            <a:ext cx="550870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3 GIÂY">
            <a:hlinkClick r:id="" action="ppaction://media"/>
            <a:extLst>
              <a:ext uri="{FF2B5EF4-FFF2-40B4-BE49-F238E27FC236}">
                <a16:creationId xmlns:a16="http://schemas.microsoft.com/office/drawing/2014/main" id="{3C223781-C4AC-4479-BFB4-9EE5C99B80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29524" y="1584243"/>
            <a:ext cx="2148012" cy="143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29E3B-626D-424F-98DE-5554BEE50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865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3: EM TỚI TRƯỜNG TIỂU HỌC ĐỂ LÀM GÌ?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62E6EA-FE9E-4D04-B4AE-F88702441E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954" y="3102534"/>
            <a:ext cx="1416340" cy="141634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8E061B-268C-4265-8725-1307DE095B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7333" y1="28889" x2="56444" y2="21778"/>
                        <a14:foregroundMark x1="40444" y1="21778" x2="42667" y2="3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954" y="4955815"/>
            <a:ext cx="1537060" cy="15370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ACEACB-EDAE-4CC8-BDF5-6108D05431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2889" y1="18667" x2="50222" y2="24889"/>
                        <a14:foregroundMark x1="49333" y1="22222" x2="49333" y2="22222"/>
                        <a14:foregroundMark x1="49333" y1="22222" x2="54222" y2="22667"/>
                        <a14:foregroundMark x1="56444" y1="24000" x2="54222" y2="26222"/>
                        <a14:foregroundMark x1="40889" y1="22222" x2="40444" y2="22667"/>
                        <a14:foregroundMark x1="40444" y1="22667" x2="41778" y2="23556"/>
                        <a14:foregroundMark x1="42222" y1="20889" x2="37778" y2="20000"/>
                        <a14:foregroundMark x1="39111" y1="24444" x2="45778" y2="2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464" y="1249253"/>
            <a:ext cx="1416340" cy="14163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1765ACA-0FC3-4C17-9421-2298D6B3B8EF}"/>
              </a:ext>
            </a:extLst>
          </p:cNvPr>
          <p:cNvSpPr txBox="1"/>
          <p:nvPr/>
        </p:nvSpPr>
        <p:spPr>
          <a:xfrm>
            <a:off x="4079781" y="1690688"/>
            <a:ext cx="550870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A580F-4A8C-4494-B655-9BF602A260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42" y="4708286"/>
            <a:ext cx="2242375" cy="224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48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29E3B-626D-424F-98DE-5554BEE50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4: KHI VÀO LỚP 1, CÁC BẠN NGỒI Ở ĐÂU?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635D2E-61F1-410B-BD66-535ADBF052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007" y="3227211"/>
            <a:ext cx="3630789" cy="363078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1ADB1D-BBD8-49D0-8BEB-23A7E97EBF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06" y="3429000"/>
            <a:ext cx="3630789" cy="36307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9183AA-C1BA-4155-BF1B-0D4C0A2D8F4C}"/>
              </a:ext>
            </a:extLst>
          </p:cNvPr>
          <p:cNvSpPr txBox="1"/>
          <p:nvPr/>
        </p:nvSpPr>
        <p:spPr>
          <a:xfrm>
            <a:off x="356839" y="2665141"/>
            <a:ext cx="11485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1                                      2                                     3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F4CB4A-DF4B-44F4-B9D4-91EC18D05A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2"/>
          <a:stretch/>
        </p:blipFill>
        <p:spPr>
          <a:xfrm>
            <a:off x="356839" y="3429000"/>
            <a:ext cx="3974596" cy="3490389"/>
          </a:xfrm>
          <a:prstGeom prst="rect">
            <a:avLst/>
          </a:prstGeom>
        </p:spPr>
      </p:pic>
      <p:pic>
        <p:nvPicPr>
          <p:cNvPr id="12" name="3 GIÂY">
            <a:hlinkClick r:id="" action="ppaction://media"/>
            <a:extLst>
              <a:ext uri="{FF2B5EF4-FFF2-40B4-BE49-F238E27FC236}">
                <a16:creationId xmlns:a16="http://schemas.microsoft.com/office/drawing/2014/main" id="{4B088461-EF95-4F94-8FE9-29EDD017EE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75132" y="1064226"/>
            <a:ext cx="2148012" cy="143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6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0BE06-1EC6-4844-B955-52B80890A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1D42C1-181D-463B-B9B0-EEDEE2F9E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597" y="1403195"/>
            <a:ext cx="5454805" cy="545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069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29E3B-626D-424F-98DE-5554BEE50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34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5: AI LÀ NGƯỜI DẠY HỌC?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62E6EA-FE9E-4D04-B4AE-F88702441E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954" y="3102534"/>
            <a:ext cx="1416340" cy="141634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8E061B-268C-4265-8725-1307DE095B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7333" y1="28889" x2="56444" y2="21778"/>
                        <a14:foregroundMark x1="40444" y1="21778" x2="42667" y2="3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954" y="4955815"/>
            <a:ext cx="1537060" cy="15370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ACEACB-EDAE-4CC8-BDF5-6108D05431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2889" y1="18667" x2="50222" y2="24889"/>
                        <a14:foregroundMark x1="49333" y1="22222" x2="49333" y2="22222"/>
                        <a14:foregroundMark x1="49333" y1="22222" x2="54222" y2="22667"/>
                        <a14:foregroundMark x1="56444" y1="24000" x2="54222" y2="26222"/>
                        <a14:foregroundMark x1="40889" y1="22222" x2="40444" y2="22667"/>
                        <a14:foregroundMark x1="40444" y1="22667" x2="41778" y2="23556"/>
                        <a14:foregroundMark x1="42222" y1="20889" x2="37778" y2="20000"/>
                        <a14:foregroundMark x1="39111" y1="24444" x2="45778" y2="2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464" y="1249253"/>
            <a:ext cx="1416340" cy="14163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1765ACA-0FC3-4C17-9421-2298D6B3B8EF}"/>
              </a:ext>
            </a:extLst>
          </p:cNvPr>
          <p:cNvSpPr txBox="1"/>
          <p:nvPr/>
        </p:nvSpPr>
        <p:spPr>
          <a:xfrm>
            <a:off x="4079781" y="1690688"/>
            <a:ext cx="550870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3 GIÂY">
            <a:hlinkClick r:id="" action="ppaction://media"/>
            <a:extLst>
              <a:ext uri="{FF2B5EF4-FFF2-40B4-BE49-F238E27FC236}">
                <a16:creationId xmlns:a16="http://schemas.microsoft.com/office/drawing/2014/main" id="{2B59EFAE-3959-4AD9-AABE-51E0546301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29524" y="1027906"/>
            <a:ext cx="2148012" cy="143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32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29E3B-626D-424F-98DE-5554BEE50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C47E3-240A-4888-B6C0-2C51E2503D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A3E37C-0498-4F41-BDE3-073A2DE2D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002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A813DA-1D2B-4A68-8F69-5812FCED49E7}"/>
              </a:ext>
            </a:extLst>
          </p:cNvPr>
          <p:cNvSpPr txBox="1"/>
          <p:nvPr/>
        </p:nvSpPr>
        <p:spPr>
          <a:xfrm>
            <a:off x="736979" y="1433015"/>
            <a:ext cx="103313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515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29E3B-626D-424F-98DE-5554BEE50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37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5: AI LÀ NGƯỜI DẠY HỌC?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62E6EA-FE9E-4D04-B4AE-F88702441E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954" y="3102534"/>
            <a:ext cx="1416340" cy="141634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8E061B-268C-4265-8725-1307DE095B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7333" y1="28889" x2="56444" y2="21778"/>
                        <a14:foregroundMark x1="40444" y1="21778" x2="42667" y2="3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954" y="4955815"/>
            <a:ext cx="1537060" cy="15370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ACEACB-EDAE-4CC8-BDF5-6108D05431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2889" y1="18667" x2="50222" y2="24889"/>
                        <a14:foregroundMark x1="49333" y1="22222" x2="49333" y2="22222"/>
                        <a14:foregroundMark x1="49333" y1="22222" x2="54222" y2="22667"/>
                        <a14:foregroundMark x1="56444" y1="24000" x2="54222" y2="26222"/>
                        <a14:foregroundMark x1="40889" y1="22222" x2="40444" y2="22667"/>
                        <a14:foregroundMark x1="40444" y1="22667" x2="41778" y2="23556"/>
                        <a14:foregroundMark x1="42222" y1="20889" x2="37778" y2="20000"/>
                        <a14:foregroundMark x1="39111" y1="24444" x2="45778" y2="2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464" y="1249253"/>
            <a:ext cx="1416340" cy="14163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1765ACA-0FC3-4C17-9421-2298D6B3B8EF}"/>
              </a:ext>
            </a:extLst>
          </p:cNvPr>
          <p:cNvSpPr txBox="1"/>
          <p:nvPr/>
        </p:nvSpPr>
        <p:spPr>
          <a:xfrm>
            <a:off x="4079781" y="1690688"/>
            <a:ext cx="550870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F3D89B-BB78-4E67-9A59-FCDA0AEBEA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9" y="2713440"/>
            <a:ext cx="2242375" cy="224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392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29E3B-626D-424F-98DE-5554BEE50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740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6: KHI CÔ GIẢNG BÀI, THÌ CÁC CON CẦN LÀM GÌ?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62E6EA-FE9E-4D04-B4AE-F88702441E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954" y="3102534"/>
            <a:ext cx="1416340" cy="141634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8E061B-268C-4265-8725-1307DE095B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7333" y1="28889" x2="56444" y2="21778"/>
                        <a14:foregroundMark x1="40444" y1="21778" x2="42667" y2="3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954" y="4955815"/>
            <a:ext cx="1537060" cy="15370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ACEACB-EDAE-4CC8-BDF5-6108D05431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2889" y1="18667" x2="50222" y2="24889"/>
                        <a14:foregroundMark x1="49333" y1="22222" x2="49333" y2="22222"/>
                        <a14:foregroundMark x1="49333" y1="22222" x2="54222" y2="22667"/>
                        <a14:foregroundMark x1="56444" y1="24000" x2="54222" y2="26222"/>
                        <a14:foregroundMark x1="40889" y1="22222" x2="40444" y2="22667"/>
                        <a14:foregroundMark x1="40444" y1="22667" x2="41778" y2="23556"/>
                        <a14:foregroundMark x1="42222" y1="20889" x2="37778" y2="20000"/>
                        <a14:foregroundMark x1="39111" y1="24444" x2="45778" y2="2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464" y="1249253"/>
            <a:ext cx="1416340" cy="14163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1765ACA-0FC3-4C17-9421-2298D6B3B8EF}"/>
              </a:ext>
            </a:extLst>
          </p:cNvPr>
          <p:cNvSpPr txBox="1"/>
          <p:nvPr/>
        </p:nvSpPr>
        <p:spPr>
          <a:xfrm>
            <a:off x="4079781" y="1690688"/>
            <a:ext cx="550870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3 GIÂY">
            <a:hlinkClick r:id="" action="ppaction://media"/>
            <a:extLst>
              <a:ext uri="{FF2B5EF4-FFF2-40B4-BE49-F238E27FC236}">
                <a16:creationId xmlns:a16="http://schemas.microsoft.com/office/drawing/2014/main" id="{7297D613-34F9-4E00-88EF-D4EF762A72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05788" y="3273836"/>
            <a:ext cx="2148012" cy="143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63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29E3B-626D-424F-98DE-5554BEE50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588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6: KHI CÔ GIẢNG BÀI, THÌ CÁC CON CẦN LÀM GÌ?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62E6EA-FE9E-4D04-B4AE-F88702441E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954" y="3102534"/>
            <a:ext cx="1416340" cy="141634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8E061B-268C-4265-8725-1307DE095B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7333" y1="28889" x2="56444" y2="21778"/>
                        <a14:foregroundMark x1="40444" y1="21778" x2="42667" y2="3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954" y="4955815"/>
            <a:ext cx="1537060" cy="15370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ACEACB-EDAE-4CC8-BDF5-6108D05431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2889" y1="18667" x2="50222" y2="24889"/>
                        <a14:foregroundMark x1="49333" y1="22222" x2="49333" y2="22222"/>
                        <a14:foregroundMark x1="49333" y1="22222" x2="54222" y2="22667"/>
                        <a14:foregroundMark x1="56444" y1="24000" x2="54222" y2="26222"/>
                        <a14:foregroundMark x1="40889" y1="22222" x2="40444" y2="22667"/>
                        <a14:foregroundMark x1="40444" y1="22667" x2="41778" y2="23556"/>
                        <a14:foregroundMark x1="42222" y1="20889" x2="37778" y2="20000"/>
                        <a14:foregroundMark x1="39111" y1="24444" x2="45778" y2="2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464" y="1249253"/>
            <a:ext cx="1416340" cy="14163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1765ACA-0FC3-4C17-9421-2298D6B3B8EF}"/>
              </a:ext>
            </a:extLst>
          </p:cNvPr>
          <p:cNvSpPr txBox="1"/>
          <p:nvPr/>
        </p:nvSpPr>
        <p:spPr>
          <a:xfrm>
            <a:off x="4079781" y="1690688"/>
            <a:ext cx="550870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A5A0FF-F9F5-4690-B994-2E825AE29F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98" y="1006441"/>
            <a:ext cx="2242375" cy="224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35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29E3B-626D-424F-98DE-5554BEE50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72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7: KHI VÀO LỚP 1, CÁC CON VIẾT BÀI BẰNG GÌ?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9183AA-C1BA-4155-BF1B-0D4C0A2D8F4C}"/>
              </a:ext>
            </a:extLst>
          </p:cNvPr>
          <p:cNvSpPr txBox="1"/>
          <p:nvPr/>
        </p:nvSpPr>
        <p:spPr>
          <a:xfrm>
            <a:off x="353122" y="2812561"/>
            <a:ext cx="11485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1                                      2                                     3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5AD444B-E582-4806-8C9A-F14B66DE1D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51" y="3608085"/>
            <a:ext cx="3331420" cy="3331420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CD6DDD-4F4C-4E60-B004-A275DB5A0E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4" r="10648"/>
          <a:stretch/>
        </p:blipFill>
        <p:spPr>
          <a:xfrm>
            <a:off x="8344831" y="3753051"/>
            <a:ext cx="3549805" cy="30297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41A23A-9A41-4BA8-A420-5EA798C33B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860" y="3753051"/>
            <a:ext cx="3670216" cy="2884790"/>
          </a:xfrm>
          <a:prstGeom prst="rect">
            <a:avLst/>
          </a:prstGeom>
        </p:spPr>
      </p:pic>
      <p:pic>
        <p:nvPicPr>
          <p:cNvPr id="15" name="3 GIÂY">
            <a:hlinkClick r:id="" action="ppaction://media"/>
            <a:extLst>
              <a:ext uri="{FF2B5EF4-FFF2-40B4-BE49-F238E27FC236}">
                <a16:creationId xmlns:a16="http://schemas.microsoft.com/office/drawing/2014/main" id="{0EEC1AE3-33B0-420F-A1D9-78D5AAF5D5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75132" y="1024838"/>
            <a:ext cx="2148012" cy="143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2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8DF8E-CD5C-44B9-9753-DDE80C506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1</a:t>
            </a:r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211E1429-969A-40AD-890E-B0D3A2AA34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299" y="1753414"/>
            <a:ext cx="5104586" cy="5104586"/>
          </a:xfrm>
        </p:spPr>
      </p:pic>
    </p:spTree>
    <p:extLst>
      <p:ext uri="{BB962C8B-B14F-4D97-AF65-F5344CB8AC3E}">
        <p14:creationId xmlns:p14="http://schemas.microsoft.com/office/powerpoint/2010/main" val="31019455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29E3B-626D-424F-98DE-5554BEE50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72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8: TRONG GIỜ RA CHƠI, CON DỰ ĐỊNH SẼ LÀM GÌ?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9183AA-C1BA-4155-BF1B-0D4C0A2D8F4C}"/>
              </a:ext>
            </a:extLst>
          </p:cNvPr>
          <p:cNvSpPr txBox="1"/>
          <p:nvPr/>
        </p:nvSpPr>
        <p:spPr>
          <a:xfrm>
            <a:off x="353122" y="2812561"/>
            <a:ext cx="11485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1                                      2                                     3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053A244-1E3F-4822-A320-7203F5BD07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1" y="3348273"/>
            <a:ext cx="4789236" cy="3591927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E44534-F0FD-45D2-94A7-A84F85750F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7" r="24657"/>
          <a:stretch/>
        </p:blipFill>
        <p:spPr>
          <a:xfrm>
            <a:off x="8062332" y="3331701"/>
            <a:ext cx="4129668" cy="35097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6418AD-C569-4FE8-8E9F-91D4AF7D91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20"/>
          <a:stretch/>
        </p:blipFill>
        <p:spPr>
          <a:xfrm>
            <a:off x="0" y="3381375"/>
            <a:ext cx="3745164" cy="3460053"/>
          </a:xfrm>
          <a:prstGeom prst="rect">
            <a:avLst/>
          </a:prstGeom>
        </p:spPr>
      </p:pic>
      <p:pic>
        <p:nvPicPr>
          <p:cNvPr id="15" name="3 GIÂY">
            <a:hlinkClick r:id="" action="ppaction://media"/>
            <a:extLst>
              <a:ext uri="{FF2B5EF4-FFF2-40B4-BE49-F238E27FC236}">
                <a16:creationId xmlns:a16="http://schemas.microsoft.com/office/drawing/2014/main" id="{0DF8C82E-6950-4838-BAC0-1E43A07E9F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75132" y="1112697"/>
            <a:ext cx="2148012" cy="143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2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8DF8E-CD5C-44B9-9753-DDE80C506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5EB27C-E18A-4D08-9D0E-F8278000B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D67E267-A8FB-4910-9CFE-A551B0408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79" y="1486019"/>
            <a:ext cx="7162641" cy="537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6835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29E3B-626D-424F-98DE-5554BEE50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72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9: KHI ĐẾN TRƯỜNG TIỂU HỌC, CON SẼ MANG THEO NHỮNG GÌ?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9183AA-C1BA-4155-BF1B-0D4C0A2D8F4C}"/>
              </a:ext>
            </a:extLst>
          </p:cNvPr>
          <p:cNvSpPr txBox="1"/>
          <p:nvPr/>
        </p:nvSpPr>
        <p:spPr>
          <a:xfrm>
            <a:off x="353122" y="2812561"/>
            <a:ext cx="11485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1                                      2                                     3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CADF8F5-3D77-4C54-A9B7-69FA21178E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696" y="3429000"/>
            <a:ext cx="3294182" cy="3294182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8DB4C7-7D85-4B19-9D8C-9696104AA7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746" y="3920024"/>
            <a:ext cx="3947873" cy="31052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C602D3-0A14-41D3-B9ED-C5E1096826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34" y="3578635"/>
            <a:ext cx="3279541" cy="3294182"/>
          </a:xfrm>
          <a:prstGeom prst="rect">
            <a:avLst/>
          </a:prstGeom>
        </p:spPr>
      </p:pic>
      <p:pic>
        <p:nvPicPr>
          <p:cNvPr id="15" name="3 GIÂY">
            <a:hlinkClick r:id="" action="ppaction://media"/>
            <a:extLst>
              <a:ext uri="{FF2B5EF4-FFF2-40B4-BE49-F238E27FC236}">
                <a16:creationId xmlns:a16="http://schemas.microsoft.com/office/drawing/2014/main" id="{E30A6B00-345A-489A-B19E-52A040E89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75132" y="887475"/>
            <a:ext cx="2148012" cy="143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5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004A8FEE-7A9A-4EF0-A42D-214E7AC65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42" y="1253020"/>
            <a:ext cx="5742878" cy="57428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758568-7D6C-4144-935C-E5D49537F7FF}"/>
              </a:ext>
            </a:extLst>
          </p:cNvPr>
          <p:cNvSpPr txBox="1"/>
          <p:nvPr/>
        </p:nvSpPr>
        <p:spPr>
          <a:xfrm>
            <a:off x="5438274" y="433137"/>
            <a:ext cx="1235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557274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3235C-2232-420A-ABB4-37260C3DE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3</a:t>
            </a:r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CD76A72D-2E1E-45A1-97E8-650E5BB94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741" y="1325991"/>
            <a:ext cx="5642518" cy="56425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A0B6B9-91C1-45F9-A01E-CCBDFBA18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002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6E1BD2-B91F-4A3F-B701-6252A085FA3A}"/>
              </a:ext>
            </a:extLst>
          </p:cNvPr>
          <p:cNvSpPr txBox="1"/>
          <p:nvPr/>
        </p:nvSpPr>
        <p:spPr>
          <a:xfrm>
            <a:off x="1584158" y="1319937"/>
            <a:ext cx="834189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 2: AI TINH MẮT</a:t>
            </a:r>
          </a:p>
          <a:p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323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29E3B-626D-424F-98DE-5554BEE50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2">
            <a:hlinkClick r:id="" action="ppaction://media"/>
            <a:extLst>
              <a:ext uri="{FF2B5EF4-FFF2-40B4-BE49-F238E27FC236}">
                <a16:creationId xmlns:a16="http://schemas.microsoft.com/office/drawing/2014/main" id="{DA532CB6-5F2F-4B07-B611-5DBC0F608A4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5662" b="25662"/>
          <a:stretch/>
        </p:blipFill>
        <p:spPr>
          <a:xfrm>
            <a:off x="2133067" y="-1"/>
            <a:ext cx="7925866" cy="6858001"/>
          </a:xfrm>
        </p:spPr>
      </p:pic>
    </p:spTree>
    <p:extLst>
      <p:ext uri="{BB962C8B-B14F-4D97-AF65-F5344CB8AC3E}">
        <p14:creationId xmlns:p14="http://schemas.microsoft.com/office/powerpoint/2010/main" val="370468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29E3B-626D-424F-98DE-5554BEE50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C47E3-240A-4888-B6C0-2C51E2503D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A3E37C-0498-4F41-BDE3-073A2DE2D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002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7063C3-BBE4-4781-B283-5F36121744A0}"/>
              </a:ext>
            </a:extLst>
          </p:cNvPr>
          <p:cNvSpPr txBox="1"/>
          <p:nvPr/>
        </p:nvSpPr>
        <p:spPr>
          <a:xfrm>
            <a:off x="2685737" y="2709322"/>
            <a:ext cx="6820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</p:txBody>
      </p:sp>
    </p:spTree>
    <p:extLst>
      <p:ext uri="{BB962C8B-B14F-4D97-AF65-F5344CB8AC3E}">
        <p14:creationId xmlns:p14="http://schemas.microsoft.com/office/powerpoint/2010/main" val="1607370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30D84-E46A-4D5D-953B-4D8101291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9063692-C1DC-44BF-BCD8-3039F1917E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DFDE47-9FF0-4679-A41A-1AD6E98301AE}"/>
              </a:ext>
            </a:extLst>
          </p:cNvPr>
          <p:cNvSpPr txBox="1"/>
          <p:nvPr/>
        </p:nvSpPr>
        <p:spPr>
          <a:xfrm>
            <a:off x="2181727" y="365125"/>
            <a:ext cx="86787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 1: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 2: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965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AI">
            <a:hlinkClick r:id="" action="ppaction://media"/>
            <a:extLst>
              <a:ext uri="{FF2B5EF4-FFF2-40B4-BE49-F238E27FC236}">
                <a16:creationId xmlns:a16="http://schemas.microsoft.com/office/drawing/2014/main" id="{A95664A7-9024-43A3-80E2-1824726C3C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29E3B-626D-424F-98DE-5554BEE50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7785940601968">
            <a:hlinkClick r:id="" action="ppaction://media"/>
            <a:extLst>
              <a:ext uri="{FF2B5EF4-FFF2-40B4-BE49-F238E27FC236}">
                <a16:creationId xmlns:a16="http://schemas.microsoft.com/office/drawing/2014/main" id="{8A2C810F-A1EA-47B4-941C-B68D02951EF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3872" y="0"/>
            <a:ext cx="10344255" cy="6895332"/>
          </a:xfrm>
        </p:spPr>
      </p:pic>
    </p:spTree>
    <p:extLst>
      <p:ext uri="{BB962C8B-B14F-4D97-AF65-F5344CB8AC3E}">
        <p14:creationId xmlns:p14="http://schemas.microsoft.com/office/powerpoint/2010/main" val="253836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29E3B-626D-424F-98DE-5554BEE50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C47E3-240A-4888-B6C0-2C51E2503D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A3E37C-0498-4F41-BDE3-073A2DE2D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002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7063C3-BBE4-4781-B283-5F36121744A0}"/>
              </a:ext>
            </a:extLst>
          </p:cNvPr>
          <p:cNvSpPr txBox="1"/>
          <p:nvPr/>
        </p:nvSpPr>
        <p:spPr>
          <a:xfrm>
            <a:off x="2699478" y="1782338"/>
            <a:ext cx="68205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ĐIỂM GIỐNG VÀ KHÁC NHAU GIỮA TRƯỜNG TIỂU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</a:p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</a:t>
            </a:r>
          </a:p>
        </p:txBody>
      </p:sp>
    </p:spTree>
    <p:extLst>
      <p:ext uri="{BB962C8B-B14F-4D97-AF65-F5344CB8AC3E}">
        <p14:creationId xmlns:p14="http://schemas.microsoft.com/office/powerpoint/2010/main" val="2166223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29E3B-626D-424F-98DE-5554BEE50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C47E3-240A-4888-B6C0-2C51E2503D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A3E37C-0498-4F41-BDE3-073A2DE2D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002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7EDA17-9325-4E82-9F9F-7237DBCFC669}"/>
              </a:ext>
            </a:extLst>
          </p:cNvPr>
          <p:cNvSpPr txBox="1"/>
          <p:nvPr/>
        </p:nvSpPr>
        <p:spPr>
          <a:xfrm>
            <a:off x="3224463" y="1221590"/>
            <a:ext cx="60478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GIỐNG NHAU: </a:t>
            </a:r>
          </a:p>
          <a:p>
            <a:pPr algn="ctr"/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032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29E3B-626D-424F-98DE-5554BEE50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C47E3-240A-4888-B6C0-2C51E2503D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A3E37C-0498-4F41-BDE3-073A2DE2D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002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730A8D-7B51-4A6D-A43E-36A3932B0512}"/>
              </a:ext>
            </a:extLst>
          </p:cNvPr>
          <p:cNvSpPr txBox="1"/>
          <p:nvPr/>
        </p:nvSpPr>
        <p:spPr>
          <a:xfrm>
            <a:off x="609600" y="1221590"/>
            <a:ext cx="109728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KHÁC NHAU:</a:t>
            </a:r>
          </a:p>
          <a:p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non: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145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645</Words>
  <Application>Microsoft Office PowerPoint</Application>
  <PresentationFormat>Widescreen</PresentationFormat>
  <Paragraphs>97</Paragraphs>
  <Slides>30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HỎI 1:VÀO BUỔI SÁNG THỨ 2, CÓ HOẠT ĐỘNG NÀO DIỄN RA ĐẦU TIÊN?  1                                            2                                             3</vt:lpstr>
      <vt:lpstr>PowerPoint Presentation</vt:lpstr>
      <vt:lpstr>CÂU HỎI 2: KHI ĐẾN TRƯỜNG THÌ HỌC SINH MẶC TRANG PHỤC GÌ?                             1                                       2</vt:lpstr>
      <vt:lpstr>2</vt:lpstr>
      <vt:lpstr>CÂU HỎI 3: EM TỚI TRƯỜNG TIỂU HỌC ĐỂ LÀM GÌ?</vt:lpstr>
      <vt:lpstr>CÂU HỎI 3: EM TỚI TRƯỜNG TIỂU HỌC ĐỂ LÀM GÌ?</vt:lpstr>
      <vt:lpstr>CÂU HỎI 4: KHI VÀO LỚP 1, CÁC BẠN NGỒI Ở ĐÂU?</vt:lpstr>
      <vt:lpstr>1</vt:lpstr>
      <vt:lpstr>CÂU HỎI 5: AI LÀ NGƯỜI DẠY HỌC?</vt:lpstr>
      <vt:lpstr>CÂU HỎI 5: AI LÀ NGƯỜI DẠY HỌC?</vt:lpstr>
      <vt:lpstr>CÂU HỎI 6: KHI CÔ GIẢNG BÀI, THÌ CÁC CON CẦN LÀM GÌ?</vt:lpstr>
      <vt:lpstr>CÂU HỎI 6: KHI CÔ GIẢNG BÀI, THÌ CÁC CON CẦN LÀM GÌ?</vt:lpstr>
      <vt:lpstr>CÂU HỎI 7: KHI VÀO LỚP 1, CÁC CON VIẾT BÀI BẰNG GÌ?</vt:lpstr>
      <vt:lpstr>1</vt:lpstr>
      <vt:lpstr>CÂU HỎI 8: TRONG GIỜ RA CHƠI, CON DỰ ĐỊNH SẼ LÀM GÌ?</vt:lpstr>
      <vt:lpstr>2</vt:lpstr>
      <vt:lpstr>CÂU HỎI 9: KHI ĐẾN TRƯỜNG TIỂU HỌC, CON SẼ MANG THEO NHỮNG GÌ?</vt:lpstr>
      <vt:lpstr>PowerPoint Presentation</vt:lpstr>
      <vt:lpstr>3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</cp:revision>
  <dcterms:created xsi:type="dcterms:W3CDTF">2026-05-03T02:06:06Z</dcterms:created>
  <dcterms:modified xsi:type="dcterms:W3CDTF">2026-05-06T04:30:53Z</dcterms:modified>
</cp:coreProperties>
</file>